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591"/>
    <a:srgbClr val="FF8AD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>
        <p:scale>
          <a:sx n="75" d="100"/>
          <a:sy n="75" d="100"/>
        </p:scale>
        <p:origin x="1376" y="-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70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6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84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0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67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44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08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2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2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62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EDE8-E5EE-F646-9F1F-71B93531565E}" type="datetimeFigureOut">
              <a:rPr kumimoji="1" lang="ja-JP" altLang="en-US" smtClean="0"/>
              <a:t>2023/5/11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7DE9-E00D-AB4F-A2F7-1FB60FE95C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9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それはまだ、流行っていない」、サントリー「翠」CMで桜井ユキが「第3のソーダ割」を楽しむ #ブレーン | AdverTimes.（アドタイ） by  宣伝会議" hidden="1">
            <a:extLst>
              <a:ext uri="{FF2B5EF4-FFF2-40B4-BE49-F238E27FC236}">
                <a16:creationId xmlns:a16="http://schemas.microsoft.com/office/drawing/2014/main" id="{053F8918-F1E3-0563-16AA-04AF5F8AB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/>
          <a:stretch/>
        </p:blipFill>
        <p:spPr bwMode="auto">
          <a:xfrm>
            <a:off x="-18267" y="4000501"/>
            <a:ext cx="9619467" cy="562356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334E378-9488-CB3F-36E8-BB2A31FF4B82}"/>
              </a:ext>
            </a:extLst>
          </p:cNvPr>
          <p:cNvSpPr/>
          <p:nvPr/>
        </p:nvSpPr>
        <p:spPr>
          <a:xfrm>
            <a:off x="5347693" y="5523961"/>
            <a:ext cx="345918" cy="360157"/>
          </a:xfrm>
          <a:custGeom>
            <a:avLst/>
            <a:gdLst>
              <a:gd name="connsiteX0" fmla="*/ 345082 w 345918"/>
              <a:gd name="connsiteY0" fmla="*/ 29114 h 360157"/>
              <a:gd name="connsiteX1" fmla="*/ 65682 w 345918"/>
              <a:gd name="connsiteY1" fmla="*/ 200564 h 360157"/>
              <a:gd name="connsiteX2" fmla="*/ 2182 w 345918"/>
              <a:gd name="connsiteY2" fmla="*/ 359314 h 360157"/>
              <a:gd name="connsiteX3" fmla="*/ 33932 w 345918"/>
              <a:gd name="connsiteY3" fmla="*/ 251364 h 360157"/>
              <a:gd name="connsiteX4" fmla="*/ 211732 w 345918"/>
              <a:gd name="connsiteY4" fmla="*/ 539 h 360157"/>
              <a:gd name="connsiteX5" fmla="*/ 8532 w 345918"/>
              <a:gd name="connsiteY5" fmla="*/ 181514 h 360157"/>
              <a:gd name="connsiteX6" fmla="*/ 148232 w 345918"/>
              <a:gd name="connsiteY6" fmla="*/ 73564 h 360157"/>
              <a:gd name="connsiteX7" fmla="*/ 345082 w 345918"/>
              <a:gd name="connsiteY7" fmla="*/ 29114 h 36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18" h="360157">
                <a:moveTo>
                  <a:pt x="345082" y="29114"/>
                </a:moveTo>
                <a:cubicBezTo>
                  <a:pt x="331324" y="50281"/>
                  <a:pt x="122832" y="145531"/>
                  <a:pt x="65682" y="200564"/>
                </a:cubicBezTo>
                <a:cubicBezTo>
                  <a:pt x="8532" y="255597"/>
                  <a:pt x="7474" y="350847"/>
                  <a:pt x="2182" y="359314"/>
                </a:cubicBezTo>
                <a:cubicBezTo>
                  <a:pt x="-3110" y="367781"/>
                  <a:pt x="-993" y="311160"/>
                  <a:pt x="33932" y="251364"/>
                </a:cubicBezTo>
                <a:cubicBezTo>
                  <a:pt x="68857" y="191568"/>
                  <a:pt x="215965" y="12181"/>
                  <a:pt x="211732" y="539"/>
                </a:cubicBezTo>
                <a:cubicBezTo>
                  <a:pt x="207499" y="-11103"/>
                  <a:pt x="19115" y="169343"/>
                  <a:pt x="8532" y="181514"/>
                </a:cubicBezTo>
                <a:cubicBezTo>
                  <a:pt x="-2051" y="193685"/>
                  <a:pt x="97432" y="95789"/>
                  <a:pt x="148232" y="73564"/>
                </a:cubicBezTo>
                <a:cubicBezTo>
                  <a:pt x="199032" y="51339"/>
                  <a:pt x="358840" y="7947"/>
                  <a:pt x="345082" y="29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E98CFFD-3CA2-739E-866C-82E704AD9A65}"/>
              </a:ext>
            </a:extLst>
          </p:cNvPr>
          <p:cNvSpPr/>
          <p:nvPr/>
        </p:nvSpPr>
        <p:spPr>
          <a:xfrm>
            <a:off x="5351745" y="5640577"/>
            <a:ext cx="198220" cy="436461"/>
          </a:xfrm>
          <a:custGeom>
            <a:avLst/>
            <a:gdLst>
              <a:gd name="connsiteX0" fmla="*/ 131480 w 198220"/>
              <a:gd name="connsiteY0" fmla="*/ 1398 h 436461"/>
              <a:gd name="connsiteX1" fmla="*/ 26705 w 198220"/>
              <a:gd name="connsiteY1" fmla="*/ 229998 h 436461"/>
              <a:gd name="connsiteX2" fmla="*/ 58455 w 198220"/>
              <a:gd name="connsiteY2" fmla="*/ 188723 h 436461"/>
              <a:gd name="connsiteX3" fmla="*/ 1305 w 198220"/>
              <a:gd name="connsiteY3" fmla="*/ 363348 h 436461"/>
              <a:gd name="connsiteX4" fmla="*/ 20355 w 198220"/>
              <a:gd name="connsiteY4" fmla="*/ 312548 h 436461"/>
              <a:gd name="connsiteX5" fmla="*/ 42580 w 198220"/>
              <a:gd name="connsiteY5" fmla="*/ 436373 h 436461"/>
              <a:gd name="connsiteX6" fmla="*/ 39405 w 198220"/>
              <a:gd name="connsiteY6" fmla="*/ 331598 h 436461"/>
              <a:gd name="connsiteX7" fmla="*/ 74330 w 198220"/>
              <a:gd name="connsiteY7" fmla="*/ 287148 h 436461"/>
              <a:gd name="connsiteX8" fmla="*/ 147355 w 198220"/>
              <a:gd name="connsiteY8" fmla="*/ 153798 h 436461"/>
              <a:gd name="connsiteX9" fmla="*/ 64805 w 198220"/>
              <a:gd name="connsiteY9" fmla="*/ 280798 h 436461"/>
              <a:gd name="connsiteX10" fmla="*/ 96555 w 198220"/>
              <a:gd name="connsiteY10" fmla="*/ 191898 h 436461"/>
              <a:gd name="connsiteX11" fmla="*/ 198155 w 198220"/>
              <a:gd name="connsiteY11" fmla="*/ 45848 h 436461"/>
              <a:gd name="connsiteX12" fmla="*/ 112430 w 198220"/>
              <a:gd name="connsiteY12" fmla="*/ 128398 h 436461"/>
              <a:gd name="connsiteX13" fmla="*/ 131480 w 198220"/>
              <a:gd name="connsiteY13" fmla="*/ 1398 h 43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8220" h="436461">
                <a:moveTo>
                  <a:pt x="131480" y="1398"/>
                </a:moveTo>
                <a:cubicBezTo>
                  <a:pt x="117193" y="18331"/>
                  <a:pt x="38876" y="198777"/>
                  <a:pt x="26705" y="229998"/>
                </a:cubicBezTo>
                <a:cubicBezTo>
                  <a:pt x="14534" y="261219"/>
                  <a:pt x="62688" y="166498"/>
                  <a:pt x="58455" y="188723"/>
                </a:cubicBezTo>
                <a:cubicBezTo>
                  <a:pt x="54222" y="210948"/>
                  <a:pt x="7655" y="342711"/>
                  <a:pt x="1305" y="363348"/>
                </a:cubicBezTo>
                <a:cubicBezTo>
                  <a:pt x="-5045" y="383985"/>
                  <a:pt x="13476" y="300377"/>
                  <a:pt x="20355" y="312548"/>
                </a:cubicBezTo>
                <a:cubicBezTo>
                  <a:pt x="27234" y="324719"/>
                  <a:pt x="39405" y="433198"/>
                  <a:pt x="42580" y="436373"/>
                </a:cubicBezTo>
                <a:cubicBezTo>
                  <a:pt x="45755" y="439548"/>
                  <a:pt x="34113" y="356469"/>
                  <a:pt x="39405" y="331598"/>
                </a:cubicBezTo>
                <a:cubicBezTo>
                  <a:pt x="44697" y="306727"/>
                  <a:pt x="56338" y="316781"/>
                  <a:pt x="74330" y="287148"/>
                </a:cubicBezTo>
                <a:cubicBezTo>
                  <a:pt x="92322" y="257515"/>
                  <a:pt x="148943" y="154856"/>
                  <a:pt x="147355" y="153798"/>
                </a:cubicBezTo>
                <a:cubicBezTo>
                  <a:pt x="145767" y="152740"/>
                  <a:pt x="73272" y="274448"/>
                  <a:pt x="64805" y="280798"/>
                </a:cubicBezTo>
                <a:cubicBezTo>
                  <a:pt x="56338" y="287148"/>
                  <a:pt x="74330" y="231056"/>
                  <a:pt x="96555" y="191898"/>
                </a:cubicBezTo>
                <a:cubicBezTo>
                  <a:pt x="118780" y="152740"/>
                  <a:pt x="195509" y="56431"/>
                  <a:pt x="198155" y="45848"/>
                </a:cubicBezTo>
                <a:cubicBezTo>
                  <a:pt x="200801" y="35265"/>
                  <a:pt x="121955" y="129986"/>
                  <a:pt x="112430" y="128398"/>
                </a:cubicBezTo>
                <a:cubicBezTo>
                  <a:pt x="102905" y="126811"/>
                  <a:pt x="145767" y="-15535"/>
                  <a:pt x="131480" y="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15220E0-1DD6-F117-CE48-FE7B8E512875}"/>
              </a:ext>
            </a:extLst>
          </p:cNvPr>
          <p:cNvSpPr/>
          <p:nvPr/>
        </p:nvSpPr>
        <p:spPr>
          <a:xfrm>
            <a:off x="5545613" y="5558628"/>
            <a:ext cx="542819" cy="171772"/>
          </a:xfrm>
          <a:custGeom>
            <a:avLst/>
            <a:gdLst>
              <a:gd name="connsiteX0" fmla="*/ 1112 w 542819"/>
              <a:gd name="connsiteY0" fmla="*/ 89697 h 171772"/>
              <a:gd name="connsiteX1" fmla="*/ 201137 w 542819"/>
              <a:gd name="connsiteY1" fmla="*/ 45247 h 171772"/>
              <a:gd name="connsiteX2" fmla="*/ 159862 w 542819"/>
              <a:gd name="connsiteY2" fmla="*/ 13497 h 171772"/>
              <a:gd name="connsiteX3" fmla="*/ 321787 w 542819"/>
              <a:gd name="connsiteY3" fmla="*/ 42072 h 171772"/>
              <a:gd name="connsiteX4" fmla="*/ 261462 w 542819"/>
              <a:gd name="connsiteY4" fmla="*/ 797 h 171772"/>
              <a:gd name="connsiteX5" fmla="*/ 445612 w 542819"/>
              <a:gd name="connsiteY5" fmla="*/ 86522 h 171772"/>
              <a:gd name="connsiteX6" fmla="*/ 388462 w 542819"/>
              <a:gd name="connsiteY6" fmla="*/ 38897 h 171772"/>
              <a:gd name="connsiteX7" fmla="*/ 540862 w 542819"/>
              <a:gd name="connsiteY7" fmla="*/ 169072 h 171772"/>
              <a:gd name="connsiteX8" fmla="*/ 464662 w 542819"/>
              <a:gd name="connsiteY8" fmla="*/ 121447 h 171772"/>
              <a:gd name="connsiteX9" fmla="*/ 318612 w 542819"/>
              <a:gd name="connsiteY9" fmla="*/ 54772 h 171772"/>
              <a:gd name="connsiteX10" fmla="*/ 242412 w 542819"/>
              <a:gd name="connsiteY10" fmla="*/ 54772 h 171772"/>
              <a:gd name="connsiteX11" fmla="*/ 124937 w 542819"/>
              <a:gd name="connsiteY11" fmla="*/ 32547 h 171772"/>
              <a:gd name="connsiteX12" fmla="*/ 1112 w 542819"/>
              <a:gd name="connsiteY12" fmla="*/ 89697 h 1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2819" h="171772">
                <a:moveTo>
                  <a:pt x="1112" y="89697"/>
                </a:moveTo>
                <a:cubicBezTo>
                  <a:pt x="13812" y="91814"/>
                  <a:pt x="174679" y="57947"/>
                  <a:pt x="201137" y="45247"/>
                </a:cubicBezTo>
                <a:cubicBezTo>
                  <a:pt x="227595" y="32547"/>
                  <a:pt x="139754" y="14026"/>
                  <a:pt x="159862" y="13497"/>
                </a:cubicBezTo>
                <a:cubicBezTo>
                  <a:pt x="179970" y="12968"/>
                  <a:pt x="304854" y="44189"/>
                  <a:pt x="321787" y="42072"/>
                </a:cubicBezTo>
                <a:cubicBezTo>
                  <a:pt x="338720" y="39955"/>
                  <a:pt x="240825" y="-6611"/>
                  <a:pt x="261462" y="797"/>
                </a:cubicBezTo>
                <a:cubicBezTo>
                  <a:pt x="282099" y="8205"/>
                  <a:pt x="424445" y="80172"/>
                  <a:pt x="445612" y="86522"/>
                </a:cubicBezTo>
                <a:cubicBezTo>
                  <a:pt x="466779" y="92872"/>
                  <a:pt x="372587" y="25139"/>
                  <a:pt x="388462" y="38897"/>
                </a:cubicBezTo>
                <a:cubicBezTo>
                  <a:pt x="404337" y="52655"/>
                  <a:pt x="528162" y="155314"/>
                  <a:pt x="540862" y="169072"/>
                </a:cubicBezTo>
                <a:cubicBezTo>
                  <a:pt x="553562" y="182830"/>
                  <a:pt x="501704" y="140497"/>
                  <a:pt x="464662" y="121447"/>
                </a:cubicBezTo>
                <a:cubicBezTo>
                  <a:pt x="427620" y="102397"/>
                  <a:pt x="355654" y="65884"/>
                  <a:pt x="318612" y="54772"/>
                </a:cubicBezTo>
                <a:cubicBezTo>
                  <a:pt x="281570" y="43660"/>
                  <a:pt x="274691" y="58476"/>
                  <a:pt x="242412" y="54772"/>
                </a:cubicBezTo>
                <a:cubicBezTo>
                  <a:pt x="210133" y="51068"/>
                  <a:pt x="161979" y="26726"/>
                  <a:pt x="124937" y="32547"/>
                </a:cubicBezTo>
                <a:cubicBezTo>
                  <a:pt x="87895" y="38368"/>
                  <a:pt x="-11588" y="87580"/>
                  <a:pt x="1112" y="89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3AAD1E4-58F7-654E-F936-8F990C1A8B9E}"/>
              </a:ext>
            </a:extLst>
          </p:cNvPr>
          <p:cNvSpPr/>
          <p:nvPr/>
        </p:nvSpPr>
        <p:spPr>
          <a:xfrm>
            <a:off x="5434568" y="5624873"/>
            <a:ext cx="615231" cy="186849"/>
          </a:xfrm>
          <a:custGeom>
            <a:avLst/>
            <a:gdLst>
              <a:gd name="connsiteX0" fmla="*/ 86757 w 615231"/>
              <a:gd name="connsiteY0" fmla="*/ 4402 h 186849"/>
              <a:gd name="connsiteX1" fmla="*/ 343932 w 615231"/>
              <a:gd name="connsiteY1" fmla="*/ 36152 h 186849"/>
              <a:gd name="connsiteX2" fmla="*/ 324882 w 615231"/>
              <a:gd name="connsiteY2" fmla="*/ 1227 h 186849"/>
              <a:gd name="connsiteX3" fmla="*/ 467757 w 615231"/>
              <a:gd name="connsiteY3" fmla="*/ 90127 h 186849"/>
              <a:gd name="connsiteX4" fmla="*/ 439182 w 615231"/>
              <a:gd name="connsiteY4" fmla="*/ 39327 h 186849"/>
              <a:gd name="connsiteX5" fmla="*/ 613807 w 615231"/>
              <a:gd name="connsiteY5" fmla="*/ 156802 h 186849"/>
              <a:gd name="connsiteX6" fmla="*/ 509032 w 615231"/>
              <a:gd name="connsiteY6" fmla="*/ 109177 h 186849"/>
              <a:gd name="connsiteX7" fmla="*/ 286782 w 615231"/>
              <a:gd name="connsiteY7" fmla="*/ 39327 h 186849"/>
              <a:gd name="connsiteX8" fmla="*/ 197882 w 615231"/>
              <a:gd name="connsiteY8" fmla="*/ 45677 h 186849"/>
              <a:gd name="connsiteX9" fmla="*/ 10557 w 615231"/>
              <a:gd name="connsiteY9" fmla="*/ 185377 h 186849"/>
              <a:gd name="connsiteX10" fmla="*/ 74057 w 615231"/>
              <a:gd name="connsiteY10" fmla="*/ 121877 h 186849"/>
              <a:gd name="connsiteX11" fmla="*/ 1032 w 615231"/>
              <a:gd name="connsiteY11" fmla="*/ 169502 h 186849"/>
              <a:gd name="connsiteX12" fmla="*/ 35957 w 615231"/>
              <a:gd name="connsiteY12" fmla="*/ 61552 h 186849"/>
              <a:gd name="connsiteX13" fmla="*/ 86757 w 615231"/>
              <a:gd name="connsiteY13" fmla="*/ 4402 h 18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5231" h="186849">
                <a:moveTo>
                  <a:pt x="86757" y="4402"/>
                </a:moveTo>
                <a:cubicBezTo>
                  <a:pt x="138086" y="169"/>
                  <a:pt x="304245" y="36681"/>
                  <a:pt x="343932" y="36152"/>
                </a:cubicBezTo>
                <a:cubicBezTo>
                  <a:pt x="383619" y="35623"/>
                  <a:pt x="304245" y="-7769"/>
                  <a:pt x="324882" y="1227"/>
                </a:cubicBezTo>
                <a:cubicBezTo>
                  <a:pt x="345520" y="10223"/>
                  <a:pt x="448707" y="83777"/>
                  <a:pt x="467757" y="90127"/>
                </a:cubicBezTo>
                <a:cubicBezTo>
                  <a:pt x="486807" y="96477"/>
                  <a:pt x="414840" y="28215"/>
                  <a:pt x="439182" y="39327"/>
                </a:cubicBezTo>
                <a:cubicBezTo>
                  <a:pt x="463524" y="50439"/>
                  <a:pt x="602165" y="145160"/>
                  <a:pt x="613807" y="156802"/>
                </a:cubicBezTo>
                <a:cubicBezTo>
                  <a:pt x="625449" y="168444"/>
                  <a:pt x="563536" y="128756"/>
                  <a:pt x="509032" y="109177"/>
                </a:cubicBezTo>
                <a:cubicBezTo>
                  <a:pt x="454528" y="89598"/>
                  <a:pt x="338640" y="49910"/>
                  <a:pt x="286782" y="39327"/>
                </a:cubicBezTo>
                <a:cubicBezTo>
                  <a:pt x="234924" y="28744"/>
                  <a:pt x="243920" y="21335"/>
                  <a:pt x="197882" y="45677"/>
                </a:cubicBezTo>
                <a:cubicBezTo>
                  <a:pt x="151845" y="70019"/>
                  <a:pt x="31194" y="172677"/>
                  <a:pt x="10557" y="185377"/>
                </a:cubicBezTo>
                <a:cubicBezTo>
                  <a:pt x="-10080" y="198077"/>
                  <a:pt x="75644" y="124523"/>
                  <a:pt x="74057" y="121877"/>
                </a:cubicBezTo>
                <a:cubicBezTo>
                  <a:pt x="72469" y="119231"/>
                  <a:pt x="7382" y="179556"/>
                  <a:pt x="1032" y="169502"/>
                </a:cubicBezTo>
                <a:cubicBezTo>
                  <a:pt x="-5318" y="159448"/>
                  <a:pt x="19024" y="85365"/>
                  <a:pt x="35957" y="61552"/>
                </a:cubicBezTo>
                <a:cubicBezTo>
                  <a:pt x="52890" y="37740"/>
                  <a:pt x="35428" y="8635"/>
                  <a:pt x="86757" y="4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8C4A0C1-FAB4-B37E-FB06-C1E91C676B1B}"/>
              </a:ext>
            </a:extLst>
          </p:cNvPr>
          <p:cNvSpPr/>
          <p:nvPr/>
        </p:nvSpPr>
        <p:spPr>
          <a:xfrm>
            <a:off x="5491367" y="5585469"/>
            <a:ext cx="301738" cy="374294"/>
          </a:xfrm>
          <a:custGeom>
            <a:avLst/>
            <a:gdLst>
              <a:gd name="connsiteX0" fmla="*/ 271258 w 301738"/>
              <a:gd name="connsiteY0" fmla="*/ 2531 h 374294"/>
              <a:gd name="connsiteX1" fmla="*/ 299833 w 301738"/>
              <a:gd name="connsiteY1" fmla="*/ 177156 h 374294"/>
              <a:gd name="connsiteX2" fmla="*/ 274433 w 301738"/>
              <a:gd name="connsiteY2" fmla="*/ 288281 h 374294"/>
              <a:gd name="connsiteX3" fmla="*/ 229983 w 301738"/>
              <a:gd name="connsiteY3" fmla="*/ 339081 h 374294"/>
              <a:gd name="connsiteX4" fmla="*/ 122033 w 301738"/>
              <a:gd name="connsiteY4" fmla="*/ 374006 h 374294"/>
              <a:gd name="connsiteX5" fmla="*/ 42658 w 301738"/>
              <a:gd name="connsiteY5" fmla="*/ 320031 h 374294"/>
              <a:gd name="connsiteX6" fmla="*/ 14083 w 301738"/>
              <a:gd name="connsiteY6" fmla="*/ 247006 h 374294"/>
              <a:gd name="connsiteX7" fmla="*/ 1383 w 301738"/>
              <a:gd name="connsiteY7" fmla="*/ 145406 h 374294"/>
              <a:gd name="connsiteX8" fmla="*/ 45833 w 301738"/>
              <a:gd name="connsiteY8" fmla="*/ 78731 h 374294"/>
              <a:gd name="connsiteX9" fmla="*/ 271258 w 301738"/>
              <a:gd name="connsiteY9" fmla="*/ 2531 h 37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38" h="374294">
                <a:moveTo>
                  <a:pt x="271258" y="2531"/>
                </a:moveTo>
                <a:cubicBezTo>
                  <a:pt x="313591" y="18935"/>
                  <a:pt x="299304" y="129531"/>
                  <a:pt x="299833" y="177156"/>
                </a:cubicBezTo>
                <a:cubicBezTo>
                  <a:pt x="300362" y="224781"/>
                  <a:pt x="286075" y="261294"/>
                  <a:pt x="274433" y="288281"/>
                </a:cubicBezTo>
                <a:cubicBezTo>
                  <a:pt x="262791" y="315268"/>
                  <a:pt x="255383" y="324794"/>
                  <a:pt x="229983" y="339081"/>
                </a:cubicBezTo>
                <a:cubicBezTo>
                  <a:pt x="204583" y="353368"/>
                  <a:pt x="153254" y="377181"/>
                  <a:pt x="122033" y="374006"/>
                </a:cubicBezTo>
                <a:cubicBezTo>
                  <a:pt x="90812" y="370831"/>
                  <a:pt x="60650" y="341198"/>
                  <a:pt x="42658" y="320031"/>
                </a:cubicBezTo>
                <a:cubicBezTo>
                  <a:pt x="24666" y="298864"/>
                  <a:pt x="20962" y="276110"/>
                  <a:pt x="14083" y="247006"/>
                </a:cubicBezTo>
                <a:cubicBezTo>
                  <a:pt x="7204" y="217902"/>
                  <a:pt x="-3909" y="173452"/>
                  <a:pt x="1383" y="145406"/>
                </a:cubicBezTo>
                <a:cubicBezTo>
                  <a:pt x="6675" y="117360"/>
                  <a:pt x="1912" y="103602"/>
                  <a:pt x="45833" y="78731"/>
                </a:cubicBezTo>
                <a:cubicBezTo>
                  <a:pt x="89754" y="53860"/>
                  <a:pt x="228925" y="-13873"/>
                  <a:pt x="271258" y="2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DB4E49FE-16AA-FF6B-5826-B323BF0CB7EE}"/>
              </a:ext>
            </a:extLst>
          </p:cNvPr>
          <p:cNvSpPr/>
          <p:nvPr/>
        </p:nvSpPr>
        <p:spPr>
          <a:xfrm>
            <a:off x="5642236" y="5661176"/>
            <a:ext cx="85725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1C45084-050D-FAE8-B132-B27C9D2A70D7}"/>
              </a:ext>
            </a:extLst>
          </p:cNvPr>
          <p:cNvSpPr/>
          <p:nvPr/>
        </p:nvSpPr>
        <p:spPr>
          <a:xfrm>
            <a:off x="5382314" y="5721245"/>
            <a:ext cx="234266" cy="312548"/>
          </a:xfrm>
          <a:custGeom>
            <a:avLst/>
            <a:gdLst>
              <a:gd name="connsiteX0" fmla="*/ 94561 w 234266"/>
              <a:gd name="connsiteY0" fmla="*/ 105 h 312548"/>
              <a:gd name="connsiteX1" fmla="*/ 69161 w 234266"/>
              <a:gd name="connsiteY1" fmla="*/ 200130 h 312548"/>
              <a:gd name="connsiteX2" fmla="*/ 107261 w 234266"/>
              <a:gd name="connsiteY2" fmla="*/ 279505 h 312548"/>
              <a:gd name="connsiteX3" fmla="*/ 2486 w 234266"/>
              <a:gd name="connsiteY3" fmla="*/ 247755 h 312548"/>
              <a:gd name="connsiteX4" fmla="*/ 231086 w 234266"/>
              <a:gd name="connsiteY4" fmla="*/ 308080 h 312548"/>
              <a:gd name="connsiteX5" fmla="*/ 142186 w 234266"/>
              <a:gd name="connsiteY5" fmla="*/ 308080 h 312548"/>
              <a:gd name="connsiteX6" fmla="*/ 5661 w 234266"/>
              <a:gd name="connsiteY6" fmla="*/ 308080 h 312548"/>
              <a:gd name="connsiteX7" fmla="*/ 75511 w 234266"/>
              <a:gd name="connsiteY7" fmla="*/ 304905 h 312548"/>
              <a:gd name="connsiteX8" fmla="*/ 56461 w 234266"/>
              <a:gd name="connsiteY8" fmla="*/ 228705 h 312548"/>
              <a:gd name="connsiteX9" fmla="*/ 94561 w 234266"/>
              <a:gd name="connsiteY9" fmla="*/ 105 h 31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266" h="312548">
                <a:moveTo>
                  <a:pt x="94561" y="105"/>
                </a:moveTo>
                <a:cubicBezTo>
                  <a:pt x="96678" y="-4657"/>
                  <a:pt x="67044" y="153563"/>
                  <a:pt x="69161" y="200130"/>
                </a:cubicBezTo>
                <a:cubicBezTo>
                  <a:pt x="71278" y="246697"/>
                  <a:pt x="118374" y="271568"/>
                  <a:pt x="107261" y="279505"/>
                </a:cubicBezTo>
                <a:cubicBezTo>
                  <a:pt x="96149" y="287443"/>
                  <a:pt x="-18151" y="242993"/>
                  <a:pt x="2486" y="247755"/>
                </a:cubicBezTo>
                <a:cubicBezTo>
                  <a:pt x="23123" y="252517"/>
                  <a:pt x="207803" y="298026"/>
                  <a:pt x="231086" y="308080"/>
                </a:cubicBezTo>
                <a:cubicBezTo>
                  <a:pt x="254369" y="318134"/>
                  <a:pt x="142186" y="308080"/>
                  <a:pt x="142186" y="308080"/>
                </a:cubicBezTo>
                <a:lnTo>
                  <a:pt x="5661" y="308080"/>
                </a:lnTo>
                <a:cubicBezTo>
                  <a:pt x="-5451" y="307551"/>
                  <a:pt x="67044" y="318134"/>
                  <a:pt x="75511" y="304905"/>
                </a:cubicBezTo>
                <a:cubicBezTo>
                  <a:pt x="83978" y="291676"/>
                  <a:pt x="51169" y="272626"/>
                  <a:pt x="56461" y="228705"/>
                </a:cubicBezTo>
                <a:cubicBezTo>
                  <a:pt x="61753" y="184784"/>
                  <a:pt x="92444" y="4867"/>
                  <a:pt x="9456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F6BA068-14C9-8765-868C-4250B21347AE}"/>
              </a:ext>
            </a:extLst>
          </p:cNvPr>
          <p:cNvSpPr/>
          <p:nvPr/>
        </p:nvSpPr>
        <p:spPr>
          <a:xfrm>
            <a:off x="5914995" y="5724507"/>
            <a:ext cx="172484" cy="187565"/>
          </a:xfrm>
          <a:custGeom>
            <a:avLst/>
            <a:gdLst>
              <a:gd name="connsiteX0" fmla="*/ 171480 w 172484"/>
              <a:gd name="connsiteY0" fmla="*/ 6368 h 187565"/>
              <a:gd name="connsiteX1" fmla="*/ 57180 w 172484"/>
              <a:gd name="connsiteY1" fmla="*/ 117493 h 187565"/>
              <a:gd name="connsiteX2" fmla="*/ 12730 w 172484"/>
              <a:gd name="connsiteY2" fmla="*/ 187343 h 187565"/>
              <a:gd name="connsiteX3" fmla="*/ 79405 w 172484"/>
              <a:gd name="connsiteY3" fmla="*/ 95268 h 187565"/>
              <a:gd name="connsiteX4" fmla="*/ 73055 w 172484"/>
              <a:gd name="connsiteY4" fmla="*/ 60343 h 187565"/>
              <a:gd name="connsiteX5" fmla="*/ 30 w 172484"/>
              <a:gd name="connsiteY5" fmla="*/ 18 h 187565"/>
              <a:gd name="connsiteX6" fmla="*/ 82580 w 172484"/>
              <a:gd name="connsiteY6" fmla="*/ 66693 h 187565"/>
              <a:gd name="connsiteX7" fmla="*/ 111155 w 172484"/>
              <a:gd name="connsiteY7" fmla="*/ 38118 h 187565"/>
              <a:gd name="connsiteX8" fmla="*/ 171480 w 172484"/>
              <a:gd name="connsiteY8" fmla="*/ 6368 h 18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484" h="187565">
                <a:moveTo>
                  <a:pt x="171480" y="6368"/>
                </a:moveTo>
                <a:cubicBezTo>
                  <a:pt x="162484" y="19597"/>
                  <a:pt x="83638" y="87331"/>
                  <a:pt x="57180" y="117493"/>
                </a:cubicBezTo>
                <a:cubicBezTo>
                  <a:pt x="30722" y="147655"/>
                  <a:pt x="9026" y="191047"/>
                  <a:pt x="12730" y="187343"/>
                </a:cubicBezTo>
                <a:cubicBezTo>
                  <a:pt x="16434" y="183639"/>
                  <a:pt x="69351" y="116435"/>
                  <a:pt x="79405" y="95268"/>
                </a:cubicBezTo>
                <a:cubicBezTo>
                  <a:pt x="89459" y="74101"/>
                  <a:pt x="86284" y="76218"/>
                  <a:pt x="73055" y="60343"/>
                </a:cubicBezTo>
                <a:cubicBezTo>
                  <a:pt x="59826" y="44468"/>
                  <a:pt x="-1558" y="-1040"/>
                  <a:pt x="30" y="18"/>
                </a:cubicBezTo>
                <a:cubicBezTo>
                  <a:pt x="1618" y="1076"/>
                  <a:pt x="64059" y="60343"/>
                  <a:pt x="82580" y="66693"/>
                </a:cubicBezTo>
                <a:cubicBezTo>
                  <a:pt x="101101" y="73043"/>
                  <a:pt x="95809" y="47114"/>
                  <a:pt x="111155" y="38118"/>
                </a:cubicBezTo>
                <a:cubicBezTo>
                  <a:pt x="126501" y="29122"/>
                  <a:pt x="180476" y="-6861"/>
                  <a:pt x="171480" y="6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220DA64-F81D-8B77-D4FF-12AAC830AF57}"/>
              </a:ext>
            </a:extLst>
          </p:cNvPr>
          <p:cNvSpPr/>
          <p:nvPr/>
        </p:nvSpPr>
        <p:spPr>
          <a:xfrm>
            <a:off x="5519104" y="5853193"/>
            <a:ext cx="487025" cy="187800"/>
          </a:xfrm>
          <a:custGeom>
            <a:avLst/>
            <a:gdLst>
              <a:gd name="connsiteX0" fmla="*/ 484821 w 487025"/>
              <a:gd name="connsiteY0" fmla="*/ 1507 h 187800"/>
              <a:gd name="connsiteX1" fmla="*/ 326071 w 487025"/>
              <a:gd name="connsiteY1" fmla="*/ 103107 h 187800"/>
              <a:gd name="connsiteX2" fmla="*/ 265746 w 487025"/>
              <a:gd name="connsiteY2" fmla="*/ 150732 h 187800"/>
              <a:gd name="connsiteX3" fmla="*/ 135571 w 487025"/>
              <a:gd name="connsiteY3" fmla="*/ 166607 h 187800"/>
              <a:gd name="connsiteX4" fmla="*/ 2221 w 487025"/>
              <a:gd name="connsiteY4" fmla="*/ 169782 h 187800"/>
              <a:gd name="connsiteX5" fmla="*/ 249871 w 487025"/>
              <a:gd name="connsiteY5" fmla="*/ 179307 h 187800"/>
              <a:gd name="connsiteX6" fmla="*/ 192721 w 487025"/>
              <a:gd name="connsiteY6" fmla="*/ 182482 h 187800"/>
              <a:gd name="connsiteX7" fmla="*/ 367346 w 487025"/>
              <a:gd name="connsiteY7" fmla="*/ 103107 h 187800"/>
              <a:gd name="connsiteX8" fmla="*/ 297496 w 487025"/>
              <a:gd name="connsiteY8" fmla="*/ 118982 h 187800"/>
              <a:gd name="connsiteX9" fmla="*/ 411796 w 487025"/>
              <a:gd name="connsiteY9" fmla="*/ 45957 h 187800"/>
              <a:gd name="connsiteX10" fmla="*/ 484821 w 487025"/>
              <a:gd name="connsiteY10" fmla="*/ 1507 h 1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025" h="187800">
                <a:moveTo>
                  <a:pt x="484821" y="1507"/>
                </a:moveTo>
                <a:cubicBezTo>
                  <a:pt x="470534" y="11032"/>
                  <a:pt x="362583" y="78236"/>
                  <a:pt x="326071" y="103107"/>
                </a:cubicBezTo>
                <a:cubicBezTo>
                  <a:pt x="289559" y="127978"/>
                  <a:pt x="297496" y="140149"/>
                  <a:pt x="265746" y="150732"/>
                </a:cubicBezTo>
                <a:cubicBezTo>
                  <a:pt x="233996" y="161315"/>
                  <a:pt x="179492" y="163432"/>
                  <a:pt x="135571" y="166607"/>
                </a:cubicBezTo>
                <a:cubicBezTo>
                  <a:pt x="91650" y="169782"/>
                  <a:pt x="-16829" y="167665"/>
                  <a:pt x="2221" y="169782"/>
                </a:cubicBezTo>
                <a:cubicBezTo>
                  <a:pt x="21271" y="171899"/>
                  <a:pt x="218121" y="177190"/>
                  <a:pt x="249871" y="179307"/>
                </a:cubicBezTo>
                <a:cubicBezTo>
                  <a:pt x="281621" y="181424"/>
                  <a:pt x="173142" y="195182"/>
                  <a:pt x="192721" y="182482"/>
                </a:cubicBezTo>
                <a:cubicBezTo>
                  <a:pt x="212300" y="169782"/>
                  <a:pt x="349883" y="113690"/>
                  <a:pt x="367346" y="103107"/>
                </a:cubicBezTo>
                <a:cubicBezTo>
                  <a:pt x="384808" y="92524"/>
                  <a:pt x="290088" y="128507"/>
                  <a:pt x="297496" y="118982"/>
                </a:cubicBezTo>
                <a:cubicBezTo>
                  <a:pt x="304904" y="109457"/>
                  <a:pt x="383221" y="61832"/>
                  <a:pt x="411796" y="45957"/>
                </a:cubicBezTo>
                <a:cubicBezTo>
                  <a:pt x="440371" y="30082"/>
                  <a:pt x="499108" y="-8018"/>
                  <a:pt x="484821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86F6FA5-715B-DA3A-460E-420EFFFC1ACB}"/>
              </a:ext>
            </a:extLst>
          </p:cNvPr>
          <p:cNvSpPr/>
          <p:nvPr/>
        </p:nvSpPr>
        <p:spPr>
          <a:xfrm>
            <a:off x="6051227" y="5733773"/>
            <a:ext cx="112361" cy="275839"/>
          </a:xfrm>
          <a:custGeom>
            <a:avLst/>
            <a:gdLst>
              <a:gd name="connsiteX0" fmla="*/ 323 w 112361"/>
              <a:gd name="connsiteY0" fmla="*/ 277 h 275839"/>
              <a:gd name="connsiteX1" fmla="*/ 54298 w 112361"/>
              <a:gd name="connsiteY1" fmla="*/ 76477 h 275839"/>
              <a:gd name="connsiteX2" fmla="*/ 57473 w 112361"/>
              <a:gd name="connsiteY2" fmla="*/ 139977 h 275839"/>
              <a:gd name="connsiteX3" fmla="*/ 111448 w 112361"/>
              <a:gd name="connsiteY3" fmla="*/ 79652 h 275839"/>
              <a:gd name="connsiteX4" fmla="*/ 6673 w 112361"/>
              <a:gd name="connsiteY4" fmla="*/ 273327 h 275839"/>
              <a:gd name="connsiteX5" fmla="*/ 47948 w 112361"/>
              <a:gd name="connsiteY5" fmla="*/ 184427 h 275839"/>
              <a:gd name="connsiteX6" fmla="*/ 82873 w 112361"/>
              <a:gd name="connsiteY6" fmla="*/ 105052 h 275839"/>
              <a:gd name="connsiteX7" fmla="*/ 323 w 112361"/>
              <a:gd name="connsiteY7" fmla="*/ 277 h 27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61" h="275839">
                <a:moveTo>
                  <a:pt x="323" y="277"/>
                </a:moveTo>
                <a:cubicBezTo>
                  <a:pt x="-4439" y="-4485"/>
                  <a:pt x="44773" y="53194"/>
                  <a:pt x="54298" y="76477"/>
                </a:cubicBezTo>
                <a:cubicBezTo>
                  <a:pt x="63823" y="99760"/>
                  <a:pt x="47948" y="139448"/>
                  <a:pt x="57473" y="139977"/>
                </a:cubicBezTo>
                <a:cubicBezTo>
                  <a:pt x="66998" y="140506"/>
                  <a:pt x="119915" y="57427"/>
                  <a:pt x="111448" y="79652"/>
                </a:cubicBezTo>
                <a:cubicBezTo>
                  <a:pt x="102981" y="101877"/>
                  <a:pt x="17256" y="255865"/>
                  <a:pt x="6673" y="273327"/>
                </a:cubicBezTo>
                <a:cubicBezTo>
                  <a:pt x="-3910" y="290790"/>
                  <a:pt x="35248" y="212473"/>
                  <a:pt x="47948" y="184427"/>
                </a:cubicBezTo>
                <a:cubicBezTo>
                  <a:pt x="60648" y="156381"/>
                  <a:pt x="83931" y="134156"/>
                  <a:pt x="82873" y="105052"/>
                </a:cubicBezTo>
                <a:cubicBezTo>
                  <a:pt x="81815" y="75948"/>
                  <a:pt x="5085" y="5039"/>
                  <a:pt x="323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3B17976-265B-6EFC-FADE-A32AC493C7DA}"/>
              </a:ext>
            </a:extLst>
          </p:cNvPr>
          <p:cNvSpPr/>
          <p:nvPr/>
        </p:nvSpPr>
        <p:spPr>
          <a:xfrm>
            <a:off x="5307196" y="5613025"/>
            <a:ext cx="84741" cy="322169"/>
          </a:xfrm>
          <a:custGeom>
            <a:avLst/>
            <a:gdLst>
              <a:gd name="connsiteX0" fmla="*/ 83954 w 84741"/>
              <a:gd name="connsiteY0" fmla="*/ 375 h 322169"/>
              <a:gd name="connsiteX1" fmla="*/ 42679 w 84741"/>
              <a:gd name="connsiteY1" fmla="*/ 165475 h 322169"/>
              <a:gd name="connsiteX2" fmla="*/ 36329 w 84741"/>
              <a:gd name="connsiteY2" fmla="*/ 317875 h 322169"/>
              <a:gd name="connsiteX3" fmla="*/ 33154 w 84741"/>
              <a:gd name="connsiteY3" fmla="*/ 267075 h 322169"/>
              <a:gd name="connsiteX4" fmla="*/ 26804 w 84741"/>
              <a:gd name="connsiteY4" fmla="*/ 130550 h 322169"/>
              <a:gd name="connsiteX5" fmla="*/ 1404 w 84741"/>
              <a:gd name="connsiteY5" fmla="*/ 213100 h 322169"/>
              <a:gd name="connsiteX6" fmla="*/ 83954 w 84741"/>
              <a:gd name="connsiteY6" fmla="*/ 375 h 3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41" h="322169">
                <a:moveTo>
                  <a:pt x="83954" y="375"/>
                </a:moveTo>
                <a:cubicBezTo>
                  <a:pt x="90833" y="-7563"/>
                  <a:pt x="50617" y="112558"/>
                  <a:pt x="42679" y="165475"/>
                </a:cubicBezTo>
                <a:cubicBezTo>
                  <a:pt x="34741" y="218392"/>
                  <a:pt x="37916" y="300942"/>
                  <a:pt x="36329" y="317875"/>
                </a:cubicBezTo>
                <a:cubicBezTo>
                  <a:pt x="34741" y="334808"/>
                  <a:pt x="34741" y="298296"/>
                  <a:pt x="33154" y="267075"/>
                </a:cubicBezTo>
                <a:cubicBezTo>
                  <a:pt x="31567" y="235854"/>
                  <a:pt x="32096" y="139546"/>
                  <a:pt x="26804" y="130550"/>
                </a:cubicBezTo>
                <a:cubicBezTo>
                  <a:pt x="21512" y="121554"/>
                  <a:pt x="-6533" y="228975"/>
                  <a:pt x="1404" y="213100"/>
                </a:cubicBezTo>
                <a:cubicBezTo>
                  <a:pt x="9341" y="197225"/>
                  <a:pt x="77075" y="8313"/>
                  <a:pt x="83954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6197FC4-E2E0-7878-C3F2-92C6100746C4}"/>
              </a:ext>
            </a:extLst>
          </p:cNvPr>
          <p:cNvSpPr/>
          <p:nvPr/>
        </p:nvSpPr>
        <p:spPr>
          <a:xfrm>
            <a:off x="5507999" y="5767829"/>
            <a:ext cx="544835" cy="366274"/>
          </a:xfrm>
          <a:custGeom>
            <a:avLst/>
            <a:gdLst>
              <a:gd name="connsiteX0" fmla="*/ 543551 w 544835"/>
              <a:gd name="connsiteY0" fmla="*/ 1146 h 366274"/>
              <a:gd name="connsiteX1" fmla="*/ 502276 w 544835"/>
              <a:gd name="connsiteY1" fmla="*/ 134496 h 366274"/>
              <a:gd name="connsiteX2" fmla="*/ 394326 w 544835"/>
              <a:gd name="connsiteY2" fmla="*/ 188471 h 366274"/>
              <a:gd name="connsiteX3" fmla="*/ 403851 w 544835"/>
              <a:gd name="connsiteY3" fmla="*/ 223396 h 366274"/>
              <a:gd name="connsiteX4" fmla="*/ 222876 w 544835"/>
              <a:gd name="connsiteY4" fmla="*/ 258321 h 366274"/>
              <a:gd name="connsiteX5" fmla="*/ 295901 w 544835"/>
              <a:gd name="connsiteY5" fmla="*/ 267846 h 366274"/>
              <a:gd name="connsiteX6" fmla="*/ 86351 w 544835"/>
              <a:gd name="connsiteY6" fmla="*/ 283721 h 366274"/>
              <a:gd name="connsiteX7" fmla="*/ 626 w 544835"/>
              <a:gd name="connsiteY7" fmla="*/ 366271 h 366274"/>
              <a:gd name="connsiteX8" fmla="*/ 124451 w 544835"/>
              <a:gd name="connsiteY8" fmla="*/ 286896 h 366274"/>
              <a:gd name="connsiteX9" fmla="*/ 394326 w 544835"/>
              <a:gd name="connsiteY9" fmla="*/ 220221 h 366274"/>
              <a:gd name="connsiteX10" fmla="*/ 451476 w 544835"/>
              <a:gd name="connsiteY10" fmla="*/ 150371 h 366274"/>
              <a:gd name="connsiteX11" fmla="*/ 524501 w 544835"/>
              <a:gd name="connsiteY11" fmla="*/ 74171 h 366274"/>
              <a:gd name="connsiteX12" fmla="*/ 543551 w 544835"/>
              <a:gd name="connsiteY12" fmla="*/ 1146 h 36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35" h="366274">
                <a:moveTo>
                  <a:pt x="543551" y="1146"/>
                </a:moveTo>
                <a:cubicBezTo>
                  <a:pt x="539847" y="11200"/>
                  <a:pt x="527147" y="103275"/>
                  <a:pt x="502276" y="134496"/>
                </a:cubicBezTo>
                <a:cubicBezTo>
                  <a:pt x="477405" y="165717"/>
                  <a:pt x="410730" y="173654"/>
                  <a:pt x="394326" y="188471"/>
                </a:cubicBezTo>
                <a:cubicBezTo>
                  <a:pt x="377922" y="203288"/>
                  <a:pt x="432426" y="211754"/>
                  <a:pt x="403851" y="223396"/>
                </a:cubicBezTo>
                <a:cubicBezTo>
                  <a:pt x="375276" y="235038"/>
                  <a:pt x="240868" y="250913"/>
                  <a:pt x="222876" y="258321"/>
                </a:cubicBezTo>
                <a:cubicBezTo>
                  <a:pt x="204884" y="265729"/>
                  <a:pt x="318655" y="263613"/>
                  <a:pt x="295901" y="267846"/>
                </a:cubicBezTo>
                <a:cubicBezTo>
                  <a:pt x="273147" y="272079"/>
                  <a:pt x="135563" y="267317"/>
                  <a:pt x="86351" y="283721"/>
                </a:cubicBezTo>
                <a:cubicBezTo>
                  <a:pt x="37138" y="300125"/>
                  <a:pt x="-5724" y="365742"/>
                  <a:pt x="626" y="366271"/>
                </a:cubicBezTo>
                <a:cubicBezTo>
                  <a:pt x="6976" y="366800"/>
                  <a:pt x="58834" y="311238"/>
                  <a:pt x="124451" y="286896"/>
                </a:cubicBezTo>
                <a:cubicBezTo>
                  <a:pt x="190068" y="262554"/>
                  <a:pt x="339822" y="242975"/>
                  <a:pt x="394326" y="220221"/>
                </a:cubicBezTo>
                <a:cubicBezTo>
                  <a:pt x="448830" y="197467"/>
                  <a:pt x="429780" y="174712"/>
                  <a:pt x="451476" y="150371"/>
                </a:cubicBezTo>
                <a:cubicBezTo>
                  <a:pt x="473172" y="126030"/>
                  <a:pt x="505451" y="98513"/>
                  <a:pt x="524501" y="74171"/>
                </a:cubicBezTo>
                <a:cubicBezTo>
                  <a:pt x="543551" y="49829"/>
                  <a:pt x="547255" y="-8908"/>
                  <a:pt x="543551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D54E2CA-F60D-64E2-7B2C-600D6A6027A8}"/>
              </a:ext>
            </a:extLst>
          </p:cNvPr>
          <p:cNvSpPr/>
          <p:nvPr/>
        </p:nvSpPr>
        <p:spPr>
          <a:xfrm>
            <a:off x="5449511" y="5481282"/>
            <a:ext cx="859221" cy="303629"/>
          </a:xfrm>
          <a:custGeom>
            <a:avLst/>
            <a:gdLst>
              <a:gd name="connsiteX0" fmla="*/ 1964 w 859221"/>
              <a:gd name="connsiteY0" fmla="*/ 138468 h 303629"/>
              <a:gd name="connsiteX1" fmla="*/ 303589 w 859221"/>
              <a:gd name="connsiteY1" fmla="*/ 1943 h 303629"/>
              <a:gd name="connsiteX2" fmla="*/ 265489 w 859221"/>
              <a:gd name="connsiteY2" fmla="*/ 59093 h 303629"/>
              <a:gd name="connsiteX3" fmla="*/ 424239 w 859221"/>
              <a:gd name="connsiteY3" fmla="*/ 74968 h 303629"/>
              <a:gd name="connsiteX4" fmla="*/ 405189 w 859221"/>
              <a:gd name="connsiteY4" fmla="*/ 52743 h 303629"/>
              <a:gd name="connsiteX5" fmla="*/ 592514 w 859221"/>
              <a:gd name="connsiteY5" fmla="*/ 151168 h 303629"/>
              <a:gd name="connsiteX6" fmla="*/ 529014 w 859221"/>
              <a:gd name="connsiteY6" fmla="*/ 113068 h 303629"/>
              <a:gd name="connsiteX7" fmla="*/ 697289 w 859221"/>
              <a:gd name="connsiteY7" fmla="*/ 252768 h 303629"/>
              <a:gd name="connsiteX8" fmla="*/ 624264 w 859221"/>
              <a:gd name="connsiteY8" fmla="*/ 217843 h 303629"/>
              <a:gd name="connsiteX9" fmla="*/ 690939 w 859221"/>
              <a:gd name="connsiteY9" fmla="*/ 287693 h 303629"/>
              <a:gd name="connsiteX10" fmla="*/ 675064 w 859221"/>
              <a:gd name="connsiteY10" fmla="*/ 249593 h 303629"/>
              <a:gd name="connsiteX11" fmla="*/ 859214 w 859221"/>
              <a:gd name="connsiteY11" fmla="*/ 303568 h 303629"/>
              <a:gd name="connsiteX12" fmla="*/ 681414 w 859221"/>
              <a:gd name="connsiteY12" fmla="*/ 236893 h 303629"/>
              <a:gd name="connsiteX13" fmla="*/ 455989 w 859221"/>
              <a:gd name="connsiteY13" fmla="*/ 90843 h 303629"/>
              <a:gd name="connsiteX14" fmla="*/ 309939 w 859221"/>
              <a:gd name="connsiteY14" fmla="*/ 33693 h 303629"/>
              <a:gd name="connsiteX15" fmla="*/ 179764 w 859221"/>
              <a:gd name="connsiteY15" fmla="*/ 49568 h 303629"/>
              <a:gd name="connsiteX16" fmla="*/ 1964 w 859221"/>
              <a:gd name="connsiteY16" fmla="*/ 138468 h 30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221" h="303629">
                <a:moveTo>
                  <a:pt x="1964" y="138468"/>
                </a:moveTo>
                <a:cubicBezTo>
                  <a:pt x="22602" y="130530"/>
                  <a:pt x="259668" y="15172"/>
                  <a:pt x="303589" y="1943"/>
                </a:cubicBezTo>
                <a:cubicBezTo>
                  <a:pt x="347510" y="-11286"/>
                  <a:pt x="245381" y="46922"/>
                  <a:pt x="265489" y="59093"/>
                </a:cubicBezTo>
                <a:cubicBezTo>
                  <a:pt x="285597" y="71264"/>
                  <a:pt x="400956" y="76026"/>
                  <a:pt x="424239" y="74968"/>
                </a:cubicBezTo>
                <a:cubicBezTo>
                  <a:pt x="447522" y="73910"/>
                  <a:pt x="377143" y="40043"/>
                  <a:pt x="405189" y="52743"/>
                </a:cubicBezTo>
                <a:cubicBezTo>
                  <a:pt x="433235" y="65443"/>
                  <a:pt x="571876" y="141114"/>
                  <a:pt x="592514" y="151168"/>
                </a:cubicBezTo>
                <a:cubicBezTo>
                  <a:pt x="613152" y="161222"/>
                  <a:pt x="511552" y="96135"/>
                  <a:pt x="529014" y="113068"/>
                </a:cubicBezTo>
                <a:cubicBezTo>
                  <a:pt x="546476" y="130001"/>
                  <a:pt x="681414" y="235306"/>
                  <a:pt x="697289" y="252768"/>
                </a:cubicBezTo>
                <a:cubicBezTo>
                  <a:pt x="713164" y="270230"/>
                  <a:pt x="625322" y="212022"/>
                  <a:pt x="624264" y="217843"/>
                </a:cubicBezTo>
                <a:cubicBezTo>
                  <a:pt x="623206" y="223664"/>
                  <a:pt x="682472" y="282401"/>
                  <a:pt x="690939" y="287693"/>
                </a:cubicBezTo>
                <a:cubicBezTo>
                  <a:pt x="699406" y="292985"/>
                  <a:pt x="647018" y="246947"/>
                  <a:pt x="675064" y="249593"/>
                </a:cubicBezTo>
                <a:cubicBezTo>
                  <a:pt x="703110" y="252239"/>
                  <a:pt x="858156" y="305685"/>
                  <a:pt x="859214" y="303568"/>
                </a:cubicBezTo>
                <a:cubicBezTo>
                  <a:pt x="860272" y="301451"/>
                  <a:pt x="748618" y="272347"/>
                  <a:pt x="681414" y="236893"/>
                </a:cubicBezTo>
                <a:cubicBezTo>
                  <a:pt x="614210" y="201439"/>
                  <a:pt x="517901" y="124710"/>
                  <a:pt x="455989" y="90843"/>
                </a:cubicBezTo>
                <a:cubicBezTo>
                  <a:pt x="394077" y="56976"/>
                  <a:pt x="355977" y="40572"/>
                  <a:pt x="309939" y="33693"/>
                </a:cubicBezTo>
                <a:cubicBezTo>
                  <a:pt x="263902" y="26814"/>
                  <a:pt x="230564" y="33164"/>
                  <a:pt x="179764" y="49568"/>
                </a:cubicBezTo>
                <a:cubicBezTo>
                  <a:pt x="128964" y="65972"/>
                  <a:pt x="-18674" y="146406"/>
                  <a:pt x="1964" y="138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D224AB4-CFF7-4B28-A563-D128D9EC54B1}"/>
              </a:ext>
            </a:extLst>
          </p:cNvPr>
          <p:cNvSpPr/>
          <p:nvPr/>
        </p:nvSpPr>
        <p:spPr>
          <a:xfrm>
            <a:off x="5319947" y="5813414"/>
            <a:ext cx="263004" cy="251755"/>
          </a:xfrm>
          <a:custGeom>
            <a:avLst/>
            <a:gdLst>
              <a:gd name="connsiteX0" fmla="*/ 87078 w 263004"/>
              <a:gd name="connsiteY0" fmla="*/ 11 h 251755"/>
              <a:gd name="connsiteX1" fmla="*/ 14053 w 263004"/>
              <a:gd name="connsiteY1" fmla="*/ 180986 h 251755"/>
              <a:gd name="connsiteX2" fmla="*/ 52153 w 263004"/>
              <a:gd name="connsiteY2" fmla="*/ 215911 h 251755"/>
              <a:gd name="connsiteX3" fmla="*/ 252178 w 263004"/>
              <a:gd name="connsiteY3" fmla="*/ 250836 h 251755"/>
              <a:gd name="connsiteX4" fmla="*/ 214078 w 263004"/>
              <a:gd name="connsiteY4" fmla="*/ 241311 h 251755"/>
              <a:gd name="connsiteX5" fmla="*/ 26753 w 263004"/>
              <a:gd name="connsiteY5" fmla="*/ 238136 h 251755"/>
              <a:gd name="connsiteX6" fmla="*/ 55328 w 263004"/>
              <a:gd name="connsiteY6" fmla="*/ 107961 h 251755"/>
              <a:gd name="connsiteX7" fmla="*/ 1353 w 263004"/>
              <a:gd name="connsiteY7" fmla="*/ 171461 h 251755"/>
              <a:gd name="connsiteX8" fmla="*/ 87078 w 263004"/>
              <a:gd name="connsiteY8" fmla="*/ 11 h 25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04" h="251755">
                <a:moveTo>
                  <a:pt x="87078" y="11"/>
                </a:moveTo>
                <a:cubicBezTo>
                  <a:pt x="89195" y="1599"/>
                  <a:pt x="19874" y="145003"/>
                  <a:pt x="14053" y="180986"/>
                </a:cubicBezTo>
                <a:cubicBezTo>
                  <a:pt x="8232" y="216969"/>
                  <a:pt x="12465" y="204269"/>
                  <a:pt x="52153" y="215911"/>
                </a:cubicBezTo>
                <a:cubicBezTo>
                  <a:pt x="91841" y="227553"/>
                  <a:pt x="225191" y="246603"/>
                  <a:pt x="252178" y="250836"/>
                </a:cubicBezTo>
                <a:cubicBezTo>
                  <a:pt x="279166" y="255069"/>
                  <a:pt x="251649" y="243428"/>
                  <a:pt x="214078" y="241311"/>
                </a:cubicBezTo>
                <a:cubicBezTo>
                  <a:pt x="176507" y="239194"/>
                  <a:pt x="53211" y="260361"/>
                  <a:pt x="26753" y="238136"/>
                </a:cubicBezTo>
                <a:cubicBezTo>
                  <a:pt x="295" y="215911"/>
                  <a:pt x="59561" y="119074"/>
                  <a:pt x="55328" y="107961"/>
                </a:cubicBezTo>
                <a:cubicBezTo>
                  <a:pt x="51095" y="96849"/>
                  <a:pt x="-9759" y="186277"/>
                  <a:pt x="1353" y="171461"/>
                </a:cubicBezTo>
                <a:cubicBezTo>
                  <a:pt x="12465" y="156645"/>
                  <a:pt x="84961" y="-1577"/>
                  <a:pt x="8707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57874AC-F216-32B7-87D8-A6046D0EA68C}"/>
              </a:ext>
            </a:extLst>
          </p:cNvPr>
          <p:cNvSpPr/>
          <p:nvPr/>
        </p:nvSpPr>
        <p:spPr>
          <a:xfrm>
            <a:off x="5527401" y="5945652"/>
            <a:ext cx="490718" cy="239250"/>
          </a:xfrm>
          <a:custGeom>
            <a:avLst/>
            <a:gdLst>
              <a:gd name="connsiteX0" fmla="*/ 274 w 490718"/>
              <a:gd name="connsiteY0" fmla="*/ 239248 h 239250"/>
              <a:gd name="connsiteX1" fmla="*/ 130449 w 490718"/>
              <a:gd name="connsiteY1" fmla="*/ 143998 h 239250"/>
              <a:gd name="connsiteX2" fmla="*/ 311424 w 490718"/>
              <a:gd name="connsiteY2" fmla="*/ 96373 h 239250"/>
              <a:gd name="connsiteX3" fmla="*/ 346349 w 490718"/>
              <a:gd name="connsiteY3" fmla="*/ 99548 h 239250"/>
              <a:gd name="connsiteX4" fmla="*/ 368574 w 490718"/>
              <a:gd name="connsiteY4" fmla="*/ 64623 h 239250"/>
              <a:gd name="connsiteX5" fmla="*/ 489224 w 490718"/>
              <a:gd name="connsiteY5" fmla="*/ 1123 h 239250"/>
              <a:gd name="connsiteX6" fmla="*/ 422549 w 490718"/>
              <a:gd name="connsiteY6" fmla="*/ 26523 h 239250"/>
              <a:gd name="connsiteX7" fmla="*/ 232049 w 490718"/>
              <a:gd name="connsiteY7" fmla="*/ 58273 h 239250"/>
              <a:gd name="connsiteX8" fmla="*/ 349524 w 490718"/>
              <a:gd name="connsiteY8" fmla="*/ 55098 h 239250"/>
              <a:gd name="connsiteX9" fmla="*/ 238399 w 490718"/>
              <a:gd name="connsiteY9" fmla="*/ 93198 h 239250"/>
              <a:gd name="connsiteX10" fmla="*/ 57424 w 490718"/>
              <a:gd name="connsiteY10" fmla="*/ 105898 h 239250"/>
              <a:gd name="connsiteX11" fmla="*/ 200299 w 490718"/>
              <a:gd name="connsiteY11" fmla="*/ 99548 h 239250"/>
              <a:gd name="connsiteX12" fmla="*/ 98699 w 490718"/>
              <a:gd name="connsiteY12" fmla="*/ 147173 h 239250"/>
              <a:gd name="connsiteX13" fmla="*/ 274 w 490718"/>
              <a:gd name="connsiteY13" fmla="*/ 239248 h 23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0718" h="239250">
                <a:moveTo>
                  <a:pt x="274" y="239248"/>
                </a:moveTo>
                <a:cubicBezTo>
                  <a:pt x="5566" y="238719"/>
                  <a:pt x="78591" y="167810"/>
                  <a:pt x="130449" y="143998"/>
                </a:cubicBezTo>
                <a:cubicBezTo>
                  <a:pt x="182307" y="120186"/>
                  <a:pt x="275441" y="103781"/>
                  <a:pt x="311424" y="96373"/>
                </a:cubicBezTo>
                <a:cubicBezTo>
                  <a:pt x="347407" y="88965"/>
                  <a:pt x="336824" y="104840"/>
                  <a:pt x="346349" y="99548"/>
                </a:cubicBezTo>
                <a:cubicBezTo>
                  <a:pt x="355874" y="94256"/>
                  <a:pt x="344762" y="81027"/>
                  <a:pt x="368574" y="64623"/>
                </a:cubicBezTo>
                <a:cubicBezTo>
                  <a:pt x="392386" y="48219"/>
                  <a:pt x="480228" y="7473"/>
                  <a:pt x="489224" y="1123"/>
                </a:cubicBezTo>
                <a:cubicBezTo>
                  <a:pt x="498220" y="-5227"/>
                  <a:pt x="465411" y="16998"/>
                  <a:pt x="422549" y="26523"/>
                </a:cubicBezTo>
                <a:cubicBezTo>
                  <a:pt x="379687" y="36048"/>
                  <a:pt x="244220" y="53511"/>
                  <a:pt x="232049" y="58273"/>
                </a:cubicBezTo>
                <a:cubicBezTo>
                  <a:pt x="219878" y="63035"/>
                  <a:pt x="348466" y="49277"/>
                  <a:pt x="349524" y="55098"/>
                </a:cubicBezTo>
                <a:cubicBezTo>
                  <a:pt x="350582" y="60919"/>
                  <a:pt x="287082" y="84731"/>
                  <a:pt x="238399" y="93198"/>
                </a:cubicBezTo>
                <a:cubicBezTo>
                  <a:pt x="189716" y="101665"/>
                  <a:pt x="63774" y="104840"/>
                  <a:pt x="57424" y="105898"/>
                </a:cubicBezTo>
                <a:cubicBezTo>
                  <a:pt x="51074" y="106956"/>
                  <a:pt x="193420" y="92669"/>
                  <a:pt x="200299" y="99548"/>
                </a:cubicBezTo>
                <a:cubicBezTo>
                  <a:pt x="207178" y="106427"/>
                  <a:pt x="129920" y="127065"/>
                  <a:pt x="98699" y="147173"/>
                </a:cubicBezTo>
                <a:cubicBezTo>
                  <a:pt x="67478" y="167281"/>
                  <a:pt x="-5018" y="239777"/>
                  <a:pt x="274" y="239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57CAB3D-94F9-964D-8DA7-FFDDFD2C8B0C}"/>
              </a:ext>
            </a:extLst>
          </p:cNvPr>
          <p:cNvSpPr/>
          <p:nvPr/>
        </p:nvSpPr>
        <p:spPr>
          <a:xfrm>
            <a:off x="5051419" y="5324221"/>
            <a:ext cx="330250" cy="349762"/>
          </a:xfrm>
          <a:custGeom>
            <a:avLst/>
            <a:gdLst>
              <a:gd name="connsiteX0" fmla="*/ 330206 w 330250"/>
              <a:gd name="connsiteY0" fmla="*/ 254 h 349762"/>
              <a:gd name="connsiteX1" fmla="*/ 44456 w 330250"/>
              <a:gd name="connsiteY1" fmla="*/ 178054 h 349762"/>
              <a:gd name="connsiteX2" fmla="*/ 120656 w 330250"/>
              <a:gd name="connsiteY2" fmla="*/ 146304 h 349762"/>
              <a:gd name="connsiteX3" fmla="*/ 28581 w 330250"/>
              <a:gd name="connsiteY3" fmla="*/ 244729 h 349762"/>
              <a:gd name="connsiteX4" fmla="*/ 38106 w 330250"/>
              <a:gd name="connsiteY4" fmla="*/ 314579 h 349762"/>
              <a:gd name="connsiteX5" fmla="*/ 6 w 330250"/>
              <a:gd name="connsiteY5" fmla="*/ 251079 h 349762"/>
              <a:gd name="connsiteX6" fmla="*/ 41281 w 330250"/>
              <a:gd name="connsiteY6" fmla="*/ 349504 h 349762"/>
              <a:gd name="connsiteX7" fmla="*/ 22231 w 330250"/>
              <a:gd name="connsiteY7" fmla="*/ 276479 h 349762"/>
              <a:gd name="connsiteX8" fmla="*/ 47631 w 330250"/>
              <a:gd name="connsiteY8" fmla="*/ 178054 h 349762"/>
              <a:gd name="connsiteX9" fmla="*/ 117481 w 330250"/>
              <a:gd name="connsiteY9" fmla="*/ 63754 h 349762"/>
              <a:gd name="connsiteX10" fmla="*/ 66681 w 330250"/>
              <a:gd name="connsiteY10" fmla="*/ 136779 h 349762"/>
              <a:gd name="connsiteX11" fmla="*/ 330206 w 330250"/>
              <a:gd name="connsiteY11" fmla="*/ 254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250" h="349762">
                <a:moveTo>
                  <a:pt x="330206" y="254"/>
                </a:moveTo>
                <a:cubicBezTo>
                  <a:pt x="326502" y="7133"/>
                  <a:pt x="79381" y="153712"/>
                  <a:pt x="44456" y="178054"/>
                </a:cubicBezTo>
                <a:cubicBezTo>
                  <a:pt x="9531" y="202396"/>
                  <a:pt x="123302" y="135191"/>
                  <a:pt x="120656" y="146304"/>
                </a:cubicBezTo>
                <a:cubicBezTo>
                  <a:pt x="118010" y="157417"/>
                  <a:pt x="42339" y="216683"/>
                  <a:pt x="28581" y="244729"/>
                </a:cubicBezTo>
                <a:cubicBezTo>
                  <a:pt x="14823" y="272775"/>
                  <a:pt x="42868" y="313521"/>
                  <a:pt x="38106" y="314579"/>
                </a:cubicBezTo>
                <a:cubicBezTo>
                  <a:pt x="33344" y="315637"/>
                  <a:pt x="-523" y="245258"/>
                  <a:pt x="6" y="251079"/>
                </a:cubicBezTo>
                <a:cubicBezTo>
                  <a:pt x="535" y="256900"/>
                  <a:pt x="37577" y="345271"/>
                  <a:pt x="41281" y="349504"/>
                </a:cubicBezTo>
                <a:cubicBezTo>
                  <a:pt x="44985" y="353737"/>
                  <a:pt x="21173" y="305054"/>
                  <a:pt x="22231" y="276479"/>
                </a:cubicBezTo>
                <a:cubicBezTo>
                  <a:pt x="23289" y="247904"/>
                  <a:pt x="31756" y="213508"/>
                  <a:pt x="47631" y="178054"/>
                </a:cubicBezTo>
                <a:cubicBezTo>
                  <a:pt x="63506" y="142600"/>
                  <a:pt x="114306" y="70633"/>
                  <a:pt x="117481" y="63754"/>
                </a:cubicBezTo>
                <a:cubicBezTo>
                  <a:pt x="120656" y="56875"/>
                  <a:pt x="30698" y="145246"/>
                  <a:pt x="66681" y="136779"/>
                </a:cubicBezTo>
                <a:cubicBezTo>
                  <a:pt x="102664" y="128312"/>
                  <a:pt x="333910" y="-6625"/>
                  <a:pt x="330206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5302B35-8FF7-64BB-71CD-401A0F2F98D3}"/>
              </a:ext>
            </a:extLst>
          </p:cNvPr>
          <p:cNvSpPr/>
          <p:nvPr/>
        </p:nvSpPr>
        <p:spPr>
          <a:xfrm>
            <a:off x="5025577" y="5464171"/>
            <a:ext cx="70512" cy="176666"/>
          </a:xfrm>
          <a:custGeom>
            <a:avLst/>
            <a:gdLst>
              <a:gd name="connsiteX0" fmla="*/ 70298 w 70512"/>
              <a:gd name="connsiteY0" fmla="*/ 4 h 176666"/>
              <a:gd name="connsiteX1" fmla="*/ 22673 w 70512"/>
              <a:gd name="connsiteY1" fmla="*/ 79379 h 176666"/>
              <a:gd name="connsiteX2" fmla="*/ 35373 w 70512"/>
              <a:gd name="connsiteY2" fmla="*/ 174629 h 176666"/>
              <a:gd name="connsiteX3" fmla="*/ 29023 w 70512"/>
              <a:gd name="connsiteY3" fmla="*/ 139704 h 176666"/>
              <a:gd name="connsiteX4" fmla="*/ 448 w 70512"/>
              <a:gd name="connsiteY4" fmla="*/ 82554 h 176666"/>
              <a:gd name="connsiteX5" fmla="*/ 70298 w 70512"/>
              <a:gd name="connsiteY5" fmla="*/ 4 h 17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12" h="176666">
                <a:moveTo>
                  <a:pt x="70298" y="4"/>
                </a:moveTo>
                <a:cubicBezTo>
                  <a:pt x="74002" y="-525"/>
                  <a:pt x="28494" y="50275"/>
                  <a:pt x="22673" y="79379"/>
                </a:cubicBezTo>
                <a:cubicBezTo>
                  <a:pt x="16852" y="108483"/>
                  <a:pt x="34315" y="164575"/>
                  <a:pt x="35373" y="174629"/>
                </a:cubicBezTo>
                <a:cubicBezTo>
                  <a:pt x="36431" y="184683"/>
                  <a:pt x="34844" y="155050"/>
                  <a:pt x="29023" y="139704"/>
                </a:cubicBezTo>
                <a:cubicBezTo>
                  <a:pt x="23202" y="124358"/>
                  <a:pt x="-3785" y="99487"/>
                  <a:pt x="448" y="82554"/>
                </a:cubicBezTo>
                <a:cubicBezTo>
                  <a:pt x="4681" y="65621"/>
                  <a:pt x="66594" y="533"/>
                  <a:pt x="7029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413BC84-926D-D488-3B5F-69CB0AD972C0}"/>
              </a:ext>
            </a:extLst>
          </p:cNvPr>
          <p:cNvSpPr/>
          <p:nvPr/>
        </p:nvSpPr>
        <p:spPr>
          <a:xfrm>
            <a:off x="5244305" y="5187789"/>
            <a:ext cx="753816" cy="178257"/>
          </a:xfrm>
          <a:custGeom>
            <a:avLst/>
            <a:gdLst>
              <a:gd name="connsiteX0" fmla="*/ 795 w 753816"/>
              <a:gd name="connsiteY0" fmla="*/ 177961 h 178257"/>
              <a:gd name="connsiteX1" fmla="*/ 356395 w 753816"/>
              <a:gd name="connsiteY1" fmla="*/ 73186 h 178257"/>
              <a:gd name="connsiteX2" fmla="*/ 292895 w 753816"/>
              <a:gd name="connsiteY2" fmla="*/ 57311 h 178257"/>
              <a:gd name="connsiteX3" fmla="*/ 378620 w 753816"/>
              <a:gd name="connsiteY3" fmla="*/ 41436 h 178257"/>
              <a:gd name="connsiteX4" fmla="*/ 372270 w 753816"/>
              <a:gd name="connsiteY4" fmla="*/ 22386 h 178257"/>
              <a:gd name="connsiteX5" fmla="*/ 515145 w 753816"/>
              <a:gd name="connsiteY5" fmla="*/ 31911 h 178257"/>
              <a:gd name="connsiteX6" fmla="*/ 473870 w 753816"/>
              <a:gd name="connsiteY6" fmla="*/ 161 h 178257"/>
              <a:gd name="connsiteX7" fmla="*/ 623095 w 753816"/>
              <a:gd name="connsiteY7" fmla="*/ 47786 h 178257"/>
              <a:gd name="connsiteX8" fmla="*/ 753270 w 753816"/>
              <a:gd name="connsiteY8" fmla="*/ 54136 h 178257"/>
              <a:gd name="connsiteX9" fmla="*/ 658020 w 753816"/>
              <a:gd name="connsiteY9" fmla="*/ 47786 h 178257"/>
              <a:gd name="connsiteX10" fmla="*/ 394495 w 753816"/>
              <a:gd name="connsiteY10" fmla="*/ 6511 h 178257"/>
              <a:gd name="connsiteX11" fmla="*/ 404020 w 753816"/>
              <a:gd name="connsiteY11" fmla="*/ 31911 h 178257"/>
              <a:gd name="connsiteX12" fmla="*/ 219870 w 753816"/>
              <a:gd name="connsiteY12" fmla="*/ 70011 h 178257"/>
              <a:gd name="connsiteX13" fmla="*/ 302420 w 753816"/>
              <a:gd name="connsiteY13" fmla="*/ 89061 h 178257"/>
              <a:gd name="connsiteX14" fmla="*/ 175420 w 753816"/>
              <a:gd name="connsiteY14" fmla="*/ 85886 h 178257"/>
              <a:gd name="connsiteX15" fmla="*/ 257970 w 753816"/>
              <a:gd name="connsiteY15" fmla="*/ 104936 h 178257"/>
              <a:gd name="connsiteX16" fmla="*/ 795 w 753816"/>
              <a:gd name="connsiteY16" fmla="*/ 177961 h 17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3816" h="178257">
                <a:moveTo>
                  <a:pt x="795" y="177961"/>
                </a:moveTo>
                <a:cubicBezTo>
                  <a:pt x="17199" y="172669"/>
                  <a:pt x="307712" y="93294"/>
                  <a:pt x="356395" y="73186"/>
                </a:cubicBezTo>
                <a:cubicBezTo>
                  <a:pt x="405078" y="53078"/>
                  <a:pt x="289191" y="62603"/>
                  <a:pt x="292895" y="57311"/>
                </a:cubicBezTo>
                <a:cubicBezTo>
                  <a:pt x="296599" y="52019"/>
                  <a:pt x="378620" y="41436"/>
                  <a:pt x="378620" y="41436"/>
                </a:cubicBezTo>
                <a:cubicBezTo>
                  <a:pt x="391849" y="35615"/>
                  <a:pt x="349516" y="23973"/>
                  <a:pt x="372270" y="22386"/>
                </a:cubicBezTo>
                <a:cubicBezTo>
                  <a:pt x="395024" y="20799"/>
                  <a:pt x="498212" y="35615"/>
                  <a:pt x="515145" y="31911"/>
                </a:cubicBezTo>
                <a:cubicBezTo>
                  <a:pt x="532078" y="28207"/>
                  <a:pt x="455878" y="-2485"/>
                  <a:pt x="473870" y="161"/>
                </a:cubicBezTo>
                <a:cubicBezTo>
                  <a:pt x="491862" y="2807"/>
                  <a:pt x="576528" y="38790"/>
                  <a:pt x="623095" y="47786"/>
                </a:cubicBezTo>
                <a:cubicBezTo>
                  <a:pt x="669662" y="56782"/>
                  <a:pt x="747449" y="54136"/>
                  <a:pt x="753270" y="54136"/>
                </a:cubicBezTo>
                <a:cubicBezTo>
                  <a:pt x="759091" y="54136"/>
                  <a:pt x="717816" y="55723"/>
                  <a:pt x="658020" y="47786"/>
                </a:cubicBezTo>
                <a:cubicBezTo>
                  <a:pt x="598224" y="39849"/>
                  <a:pt x="394495" y="6511"/>
                  <a:pt x="394495" y="6511"/>
                </a:cubicBezTo>
                <a:cubicBezTo>
                  <a:pt x="352162" y="3865"/>
                  <a:pt x="433124" y="21328"/>
                  <a:pt x="404020" y="31911"/>
                </a:cubicBezTo>
                <a:cubicBezTo>
                  <a:pt x="374916" y="42494"/>
                  <a:pt x="236803" y="60486"/>
                  <a:pt x="219870" y="70011"/>
                </a:cubicBezTo>
                <a:cubicBezTo>
                  <a:pt x="202937" y="79536"/>
                  <a:pt x="309828" y="86415"/>
                  <a:pt x="302420" y="89061"/>
                </a:cubicBezTo>
                <a:cubicBezTo>
                  <a:pt x="295012" y="91707"/>
                  <a:pt x="182828" y="83240"/>
                  <a:pt x="175420" y="85886"/>
                </a:cubicBezTo>
                <a:cubicBezTo>
                  <a:pt x="168012" y="88532"/>
                  <a:pt x="289191" y="93824"/>
                  <a:pt x="257970" y="104936"/>
                </a:cubicBezTo>
                <a:cubicBezTo>
                  <a:pt x="226749" y="116048"/>
                  <a:pt x="-15609" y="183253"/>
                  <a:pt x="795" y="17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6072340-E29C-2463-C2FA-321046BB5DE4}"/>
              </a:ext>
            </a:extLst>
          </p:cNvPr>
          <p:cNvSpPr/>
          <p:nvPr/>
        </p:nvSpPr>
        <p:spPr>
          <a:xfrm>
            <a:off x="5226041" y="5368865"/>
            <a:ext cx="565211" cy="82940"/>
          </a:xfrm>
          <a:custGeom>
            <a:avLst/>
            <a:gdLst>
              <a:gd name="connsiteX0" fmla="*/ 9 w 565211"/>
              <a:gd name="connsiteY0" fmla="*/ 82610 h 82940"/>
              <a:gd name="connsiteX1" fmla="*/ 127009 w 565211"/>
              <a:gd name="connsiteY1" fmla="*/ 73085 h 82940"/>
              <a:gd name="connsiteX2" fmla="*/ 180984 w 565211"/>
              <a:gd name="connsiteY2" fmla="*/ 25460 h 82940"/>
              <a:gd name="connsiteX3" fmla="*/ 346084 w 565211"/>
              <a:gd name="connsiteY3" fmla="*/ 44510 h 82940"/>
              <a:gd name="connsiteX4" fmla="*/ 288934 w 565211"/>
              <a:gd name="connsiteY4" fmla="*/ 60385 h 82940"/>
              <a:gd name="connsiteX5" fmla="*/ 406409 w 565211"/>
              <a:gd name="connsiteY5" fmla="*/ 41335 h 82940"/>
              <a:gd name="connsiteX6" fmla="*/ 565159 w 565211"/>
              <a:gd name="connsiteY6" fmla="*/ 60 h 82940"/>
              <a:gd name="connsiteX7" fmla="*/ 422284 w 565211"/>
              <a:gd name="connsiteY7" fmla="*/ 31810 h 82940"/>
              <a:gd name="connsiteX8" fmla="*/ 279409 w 565211"/>
              <a:gd name="connsiteY8" fmla="*/ 19110 h 82940"/>
              <a:gd name="connsiteX9" fmla="*/ 225434 w 565211"/>
              <a:gd name="connsiteY9" fmla="*/ 9585 h 82940"/>
              <a:gd name="connsiteX10" fmla="*/ 120659 w 565211"/>
              <a:gd name="connsiteY10" fmla="*/ 66735 h 82940"/>
              <a:gd name="connsiteX11" fmla="*/ 9 w 565211"/>
              <a:gd name="connsiteY11" fmla="*/ 82610 h 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5211" h="82940">
                <a:moveTo>
                  <a:pt x="9" y="82610"/>
                </a:moveTo>
                <a:cubicBezTo>
                  <a:pt x="1067" y="83668"/>
                  <a:pt x="96847" y="82610"/>
                  <a:pt x="127009" y="73085"/>
                </a:cubicBezTo>
                <a:cubicBezTo>
                  <a:pt x="157171" y="63560"/>
                  <a:pt x="144472" y="30222"/>
                  <a:pt x="180984" y="25460"/>
                </a:cubicBezTo>
                <a:cubicBezTo>
                  <a:pt x="217497" y="20697"/>
                  <a:pt x="328092" y="38689"/>
                  <a:pt x="346084" y="44510"/>
                </a:cubicBezTo>
                <a:cubicBezTo>
                  <a:pt x="364076" y="50331"/>
                  <a:pt x="278880" y="60914"/>
                  <a:pt x="288934" y="60385"/>
                </a:cubicBezTo>
                <a:cubicBezTo>
                  <a:pt x="298988" y="59856"/>
                  <a:pt x="360372" y="51389"/>
                  <a:pt x="406409" y="41335"/>
                </a:cubicBezTo>
                <a:cubicBezTo>
                  <a:pt x="452447" y="31281"/>
                  <a:pt x="562513" y="1647"/>
                  <a:pt x="565159" y="60"/>
                </a:cubicBezTo>
                <a:cubicBezTo>
                  <a:pt x="567805" y="-1528"/>
                  <a:pt x="469909" y="28635"/>
                  <a:pt x="422284" y="31810"/>
                </a:cubicBezTo>
                <a:cubicBezTo>
                  <a:pt x="374659" y="34985"/>
                  <a:pt x="312217" y="22814"/>
                  <a:pt x="279409" y="19110"/>
                </a:cubicBezTo>
                <a:cubicBezTo>
                  <a:pt x="246601" y="15406"/>
                  <a:pt x="251892" y="1647"/>
                  <a:pt x="225434" y="9585"/>
                </a:cubicBezTo>
                <a:cubicBezTo>
                  <a:pt x="198976" y="17523"/>
                  <a:pt x="153997" y="51918"/>
                  <a:pt x="120659" y="66735"/>
                </a:cubicBezTo>
                <a:cubicBezTo>
                  <a:pt x="87322" y="81552"/>
                  <a:pt x="-1049" y="81552"/>
                  <a:pt x="9" y="8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DB2F2E2-FB9D-B004-C645-6F50E2C4660A}"/>
              </a:ext>
            </a:extLst>
          </p:cNvPr>
          <p:cNvSpPr/>
          <p:nvPr/>
        </p:nvSpPr>
        <p:spPr>
          <a:xfrm>
            <a:off x="5082053" y="5452532"/>
            <a:ext cx="490318" cy="243037"/>
          </a:xfrm>
          <a:custGeom>
            <a:avLst/>
            <a:gdLst>
              <a:gd name="connsiteX0" fmla="*/ 4297 w 490318"/>
              <a:gd name="connsiteY0" fmla="*/ 237068 h 243037"/>
              <a:gd name="connsiteX1" fmla="*/ 61447 w 490318"/>
              <a:gd name="connsiteY1" fmla="*/ 195793 h 243037"/>
              <a:gd name="connsiteX2" fmla="*/ 185272 w 490318"/>
              <a:gd name="connsiteY2" fmla="*/ 91018 h 243037"/>
              <a:gd name="connsiteX3" fmla="*/ 191622 w 490318"/>
              <a:gd name="connsiteY3" fmla="*/ 138643 h 243037"/>
              <a:gd name="connsiteX4" fmla="*/ 251947 w 490318"/>
              <a:gd name="connsiteY4" fmla="*/ 65618 h 243037"/>
              <a:gd name="connsiteX5" fmla="*/ 251947 w 490318"/>
              <a:gd name="connsiteY5" fmla="*/ 84668 h 243037"/>
              <a:gd name="connsiteX6" fmla="*/ 315447 w 490318"/>
              <a:gd name="connsiteY6" fmla="*/ 14818 h 243037"/>
              <a:gd name="connsiteX7" fmla="*/ 436097 w 490318"/>
              <a:gd name="connsiteY7" fmla="*/ 14818 h 243037"/>
              <a:gd name="connsiteX8" fmla="*/ 490072 w 490318"/>
              <a:gd name="connsiteY8" fmla="*/ 8468 h 243037"/>
              <a:gd name="connsiteX9" fmla="*/ 417047 w 490318"/>
              <a:gd name="connsiteY9" fmla="*/ 5293 h 243037"/>
              <a:gd name="connsiteX10" fmla="*/ 318622 w 490318"/>
              <a:gd name="connsiteY10" fmla="*/ 5293 h 243037"/>
              <a:gd name="connsiteX11" fmla="*/ 239247 w 490318"/>
              <a:gd name="connsiteY11" fmla="*/ 75143 h 243037"/>
              <a:gd name="connsiteX12" fmla="*/ 242422 w 490318"/>
              <a:gd name="connsiteY12" fmla="*/ 49743 h 243037"/>
              <a:gd name="connsiteX13" fmla="*/ 140822 w 490318"/>
              <a:gd name="connsiteY13" fmla="*/ 100543 h 243037"/>
              <a:gd name="connsiteX14" fmla="*/ 172572 w 490318"/>
              <a:gd name="connsiteY14" fmla="*/ 71968 h 243037"/>
              <a:gd name="connsiteX15" fmla="*/ 4297 w 490318"/>
              <a:gd name="connsiteY15" fmla="*/ 237068 h 2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318" h="243037">
                <a:moveTo>
                  <a:pt x="4297" y="237068"/>
                </a:moveTo>
                <a:cubicBezTo>
                  <a:pt x="-14224" y="257705"/>
                  <a:pt x="31285" y="220135"/>
                  <a:pt x="61447" y="195793"/>
                </a:cubicBezTo>
                <a:cubicBezTo>
                  <a:pt x="91610" y="171451"/>
                  <a:pt x="163576" y="100543"/>
                  <a:pt x="185272" y="91018"/>
                </a:cubicBezTo>
                <a:cubicBezTo>
                  <a:pt x="206968" y="81493"/>
                  <a:pt x="180510" y="142876"/>
                  <a:pt x="191622" y="138643"/>
                </a:cubicBezTo>
                <a:cubicBezTo>
                  <a:pt x="202735" y="134410"/>
                  <a:pt x="241893" y="74614"/>
                  <a:pt x="251947" y="65618"/>
                </a:cubicBezTo>
                <a:cubicBezTo>
                  <a:pt x="262001" y="56622"/>
                  <a:pt x="241364" y="93135"/>
                  <a:pt x="251947" y="84668"/>
                </a:cubicBezTo>
                <a:cubicBezTo>
                  <a:pt x="262530" y="76201"/>
                  <a:pt x="284755" y="26460"/>
                  <a:pt x="315447" y="14818"/>
                </a:cubicBezTo>
                <a:cubicBezTo>
                  <a:pt x="346139" y="3176"/>
                  <a:pt x="406993" y="15876"/>
                  <a:pt x="436097" y="14818"/>
                </a:cubicBezTo>
                <a:cubicBezTo>
                  <a:pt x="465201" y="13760"/>
                  <a:pt x="493247" y="10055"/>
                  <a:pt x="490072" y="8468"/>
                </a:cubicBezTo>
                <a:cubicBezTo>
                  <a:pt x="486897" y="6881"/>
                  <a:pt x="445622" y="5822"/>
                  <a:pt x="417047" y="5293"/>
                </a:cubicBezTo>
                <a:cubicBezTo>
                  <a:pt x="388472" y="4764"/>
                  <a:pt x="348255" y="-6349"/>
                  <a:pt x="318622" y="5293"/>
                </a:cubicBezTo>
                <a:cubicBezTo>
                  <a:pt x="288989" y="16935"/>
                  <a:pt x="251947" y="67735"/>
                  <a:pt x="239247" y="75143"/>
                </a:cubicBezTo>
                <a:cubicBezTo>
                  <a:pt x="226547" y="82551"/>
                  <a:pt x="258826" y="45510"/>
                  <a:pt x="242422" y="49743"/>
                </a:cubicBezTo>
                <a:cubicBezTo>
                  <a:pt x="226018" y="53976"/>
                  <a:pt x="152464" y="96839"/>
                  <a:pt x="140822" y="100543"/>
                </a:cubicBezTo>
                <a:cubicBezTo>
                  <a:pt x="129180" y="104247"/>
                  <a:pt x="197443" y="43393"/>
                  <a:pt x="172572" y="71968"/>
                </a:cubicBezTo>
                <a:cubicBezTo>
                  <a:pt x="147701" y="100543"/>
                  <a:pt x="22818" y="216431"/>
                  <a:pt x="4297" y="237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E51750D-6F96-7A4D-7713-457C49BC3669}"/>
              </a:ext>
            </a:extLst>
          </p:cNvPr>
          <p:cNvSpPr/>
          <p:nvPr/>
        </p:nvSpPr>
        <p:spPr>
          <a:xfrm>
            <a:off x="5635620" y="5295891"/>
            <a:ext cx="557149" cy="85755"/>
          </a:xfrm>
          <a:custGeom>
            <a:avLst/>
            <a:gdLst>
              <a:gd name="connsiteX0" fmla="*/ 5 w 557149"/>
              <a:gd name="connsiteY0" fmla="*/ 85734 h 85755"/>
              <a:gd name="connsiteX1" fmla="*/ 193680 w 557149"/>
              <a:gd name="connsiteY1" fmla="*/ 34934 h 85755"/>
              <a:gd name="connsiteX2" fmla="*/ 155580 w 557149"/>
              <a:gd name="connsiteY2" fmla="*/ 9 h 85755"/>
              <a:gd name="connsiteX3" fmla="*/ 377830 w 557149"/>
              <a:gd name="connsiteY3" fmla="*/ 38109 h 85755"/>
              <a:gd name="connsiteX4" fmla="*/ 323855 w 557149"/>
              <a:gd name="connsiteY4" fmla="*/ 47634 h 85755"/>
              <a:gd name="connsiteX5" fmla="*/ 555630 w 557149"/>
              <a:gd name="connsiteY5" fmla="*/ 53984 h 85755"/>
              <a:gd name="connsiteX6" fmla="*/ 415930 w 557149"/>
              <a:gd name="connsiteY6" fmla="*/ 50809 h 85755"/>
              <a:gd name="connsiteX7" fmla="*/ 254005 w 557149"/>
              <a:gd name="connsiteY7" fmla="*/ 22234 h 85755"/>
              <a:gd name="connsiteX8" fmla="*/ 142880 w 557149"/>
              <a:gd name="connsiteY8" fmla="*/ 66684 h 85755"/>
              <a:gd name="connsiteX9" fmla="*/ 187330 w 557149"/>
              <a:gd name="connsiteY9" fmla="*/ 28584 h 85755"/>
              <a:gd name="connsiteX10" fmla="*/ 5 w 557149"/>
              <a:gd name="connsiteY10" fmla="*/ 85734 h 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149" h="85755">
                <a:moveTo>
                  <a:pt x="5" y="85734"/>
                </a:moveTo>
                <a:cubicBezTo>
                  <a:pt x="1063" y="86792"/>
                  <a:pt x="167751" y="49221"/>
                  <a:pt x="193680" y="34934"/>
                </a:cubicBezTo>
                <a:cubicBezTo>
                  <a:pt x="219609" y="20647"/>
                  <a:pt x="124888" y="-520"/>
                  <a:pt x="155580" y="9"/>
                </a:cubicBezTo>
                <a:cubicBezTo>
                  <a:pt x="186272" y="538"/>
                  <a:pt x="349784" y="30171"/>
                  <a:pt x="377830" y="38109"/>
                </a:cubicBezTo>
                <a:cubicBezTo>
                  <a:pt x="405876" y="46046"/>
                  <a:pt x="294222" y="44988"/>
                  <a:pt x="323855" y="47634"/>
                </a:cubicBezTo>
                <a:cubicBezTo>
                  <a:pt x="353488" y="50280"/>
                  <a:pt x="540284" y="53455"/>
                  <a:pt x="555630" y="53984"/>
                </a:cubicBezTo>
                <a:cubicBezTo>
                  <a:pt x="570976" y="54513"/>
                  <a:pt x="466201" y="56101"/>
                  <a:pt x="415930" y="50809"/>
                </a:cubicBezTo>
                <a:cubicBezTo>
                  <a:pt x="365659" y="45517"/>
                  <a:pt x="299513" y="19588"/>
                  <a:pt x="254005" y="22234"/>
                </a:cubicBezTo>
                <a:cubicBezTo>
                  <a:pt x="208497" y="24880"/>
                  <a:pt x="153992" y="65626"/>
                  <a:pt x="142880" y="66684"/>
                </a:cubicBezTo>
                <a:cubicBezTo>
                  <a:pt x="131768" y="67742"/>
                  <a:pt x="213259" y="23292"/>
                  <a:pt x="187330" y="28584"/>
                </a:cubicBezTo>
                <a:cubicBezTo>
                  <a:pt x="161401" y="33876"/>
                  <a:pt x="-1053" y="84676"/>
                  <a:pt x="5" y="85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5D395D1-8DE4-51DC-9114-1B8CA4D805BF}"/>
              </a:ext>
            </a:extLst>
          </p:cNvPr>
          <p:cNvSpPr/>
          <p:nvPr/>
        </p:nvSpPr>
        <p:spPr>
          <a:xfrm>
            <a:off x="5826050" y="5241884"/>
            <a:ext cx="365959" cy="105416"/>
          </a:xfrm>
          <a:custGeom>
            <a:avLst/>
            <a:gdLst>
              <a:gd name="connsiteX0" fmla="*/ 75 w 365959"/>
              <a:gd name="connsiteY0" fmla="*/ 41 h 105416"/>
              <a:gd name="connsiteX1" fmla="*/ 162000 w 365959"/>
              <a:gd name="connsiteY1" fmla="*/ 31791 h 105416"/>
              <a:gd name="connsiteX2" fmla="*/ 187400 w 365959"/>
              <a:gd name="connsiteY2" fmla="*/ 34966 h 105416"/>
              <a:gd name="connsiteX3" fmla="*/ 155650 w 365959"/>
              <a:gd name="connsiteY3" fmla="*/ 6391 h 105416"/>
              <a:gd name="connsiteX4" fmla="*/ 257250 w 365959"/>
              <a:gd name="connsiteY4" fmla="*/ 47666 h 105416"/>
              <a:gd name="connsiteX5" fmla="*/ 365200 w 365959"/>
              <a:gd name="connsiteY5" fmla="*/ 104816 h 105416"/>
              <a:gd name="connsiteX6" fmla="*/ 301700 w 365959"/>
              <a:gd name="connsiteY6" fmla="*/ 76241 h 105416"/>
              <a:gd name="connsiteX7" fmla="*/ 231850 w 365959"/>
              <a:gd name="connsiteY7" fmla="*/ 54016 h 105416"/>
              <a:gd name="connsiteX8" fmla="*/ 184225 w 365959"/>
              <a:gd name="connsiteY8" fmla="*/ 25441 h 105416"/>
              <a:gd name="connsiteX9" fmla="*/ 75 w 365959"/>
              <a:gd name="connsiteY9" fmla="*/ 41 h 10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959" h="105416">
                <a:moveTo>
                  <a:pt x="75" y="41"/>
                </a:moveTo>
                <a:cubicBezTo>
                  <a:pt x="-3629" y="1099"/>
                  <a:pt x="130779" y="25970"/>
                  <a:pt x="162000" y="31791"/>
                </a:cubicBezTo>
                <a:cubicBezTo>
                  <a:pt x="193221" y="37612"/>
                  <a:pt x="188458" y="39199"/>
                  <a:pt x="187400" y="34966"/>
                </a:cubicBezTo>
                <a:cubicBezTo>
                  <a:pt x="186342" y="30733"/>
                  <a:pt x="144008" y="4274"/>
                  <a:pt x="155650" y="6391"/>
                </a:cubicBezTo>
                <a:cubicBezTo>
                  <a:pt x="167292" y="8508"/>
                  <a:pt x="222325" y="31262"/>
                  <a:pt x="257250" y="47666"/>
                </a:cubicBezTo>
                <a:cubicBezTo>
                  <a:pt x="292175" y="64070"/>
                  <a:pt x="357792" y="100054"/>
                  <a:pt x="365200" y="104816"/>
                </a:cubicBezTo>
                <a:cubicBezTo>
                  <a:pt x="372608" y="109579"/>
                  <a:pt x="323925" y="84708"/>
                  <a:pt x="301700" y="76241"/>
                </a:cubicBezTo>
                <a:cubicBezTo>
                  <a:pt x="279475" y="67774"/>
                  <a:pt x="251429" y="62483"/>
                  <a:pt x="231850" y="54016"/>
                </a:cubicBezTo>
                <a:cubicBezTo>
                  <a:pt x="212271" y="45549"/>
                  <a:pt x="218092" y="32320"/>
                  <a:pt x="184225" y="25441"/>
                </a:cubicBezTo>
                <a:cubicBezTo>
                  <a:pt x="150358" y="18562"/>
                  <a:pt x="3779" y="-1017"/>
                  <a:pt x="75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13C492C-DA27-C100-D877-51FF61369A68}"/>
              </a:ext>
            </a:extLst>
          </p:cNvPr>
          <p:cNvSpPr/>
          <p:nvPr/>
        </p:nvSpPr>
        <p:spPr>
          <a:xfrm>
            <a:off x="4425681" y="5876879"/>
            <a:ext cx="164695" cy="260972"/>
          </a:xfrm>
          <a:custGeom>
            <a:avLst/>
            <a:gdLst>
              <a:gd name="connsiteX0" fmla="*/ 269 w 164695"/>
              <a:gd name="connsiteY0" fmla="*/ 46 h 260972"/>
              <a:gd name="connsiteX1" fmla="*/ 89169 w 164695"/>
              <a:gd name="connsiteY1" fmla="*/ 123871 h 260972"/>
              <a:gd name="connsiteX2" fmla="*/ 66944 w 164695"/>
              <a:gd name="connsiteY2" fmla="*/ 85771 h 260972"/>
              <a:gd name="connsiteX3" fmla="*/ 159019 w 164695"/>
              <a:gd name="connsiteY3" fmla="*/ 250871 h 260972"/>
              <a:gd name="connsiteX4" fmla="*/ 143144 w 164695"/>
              <a:gd name="connsiteY4" fmla="*/ 228646 h 260972"/>
              <a:gd name="connsiteX5" fmla="*/ 47894 w 164695"/>
              <a:gd name="connsiteY5" fmla="*/ 111171 h 260972"/>
              <a:gd name="connsiteX6" fmla="*/ 60594 w 164695"/>
              <a:gd name="connsiteY6" fmla="*/ 139746 h 260972"/>
              <a:gd name="connsiteX7" fmla="*/ 269 w 164695"/>
              <a:gd name="connsiteY7" fmla="*/ 46 h 26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95" h="260972">
                <a:moveTo>
                  <a:pt x="269" y="46"/>
                </a:moveTo>
                <a:cubicBezTo>
                  <a:pt x="5031" y="-2600"/>
                  <a:pt x="78057" y="109584"/>
                  <a:pt x="89169" y="123871"/>
                </a:cubicBezTo>
                <a:cubicBezTo>
                  <a:pt x="100282" y="138159"/>
                  <a:pt x="55302" y="64604"/>
                  <a:pt x="66944" y="85771"/>
                </a:cubicBezTo>
                <a:cubicBezTo>
                  <a:pt x="78586" y="106938"/>
                  <a:pt x="146319" y="227059"/>
                  <a:pt x="159019" y="250871"/>
                </a:cubicBezTo>
                <a:cubicBezTo>
                  <a:pt x="171719" y="274684"/>
                  <a:pt x="161665" y="251929"/>
                  <a:pt x="143144" y="228646"/>
                </a:cubicBezTo>
                <a:cubicBezTo>
                  <a:pt x="124623" y="205363"/>
                  <a:pt x="61652" y="125988"/>
                  <a:pt x="47894" y="111171"/>
                </a:cubicBezTo>
                <a:cubicBezTo>
                  <a:pt x="34136" y="96354"/>
                  <a:pt x="65886" y="155092"/>
                  <a:pt x="60594" y="139746"/>
                </a:cubicBezTo>
                <a:cubicBezTo>
                  <a:pt x="55302" y="124400"/>
                  <a:pt x="-4493" y="2692"/>
                  <a:pt x="26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BD23B63-369B-2968-633F-04DFA6997A58}"/>
              </a:ext>
            </a:extLst>
          </p:cNvPr>
          <p:cNvSpPr/>
          <p:nvPr/>
        </p:nvSpPr>
        <p:spPr>
          <a:xfrm>
            <a:off x="3834728" y="5784845"/>
            <a:ext cx="540620" cy="239676"/>
          </a:xfrm>
          <a:custGeom>
            <a:avLst/>
            <a:gdLst>
              <a:gd name="connsiteX0" fmla="*/ 540422 w 540620"/>
              <a:gd name="connsiteY0" fmla="*/ 98430 h 239676"/>
              <a:gd name="connsiteX1" fmla="*/ 384847 w 540620"/>
              <a:gd name="connsiteY1" fmla="*/ 53980 h 239676"/>
              <a:gd name="connsiteX2" fmla="*/ 314997 w 540620"/>
              <a:gd name="connsiteY2" fmla="*/ 5 h 239676"/>
              <a:gd name="connsiteX3" fmla="*/ 365797 w 540620"/>
              <a:gd name="connsiteY3" fmla="*/ 57155 h 239676"/>
              <a:gd name="connsiteX4" fmla="*/ 229272 w 540620"/>
              <a:gd name="connsiteY4" fmla="*/ 12705 h 239676"/>
              <a:gd name="connsiteX5" fmla="*/ 251497 w 540620"/>
              <a:gd name="connsiteY5" fmla="*/ 34930 h 239676"/>
              <a:gd name="connsiteX6" fmla="*/ 181647 w 540620"/>
              <a:gd name="connsiteY6" fmla="*/ 53980 h 239676"/>
              <a:gd name="connsiteX7" fmla="*/ 80047 w 540620"/>
              <a:gd name="connsiteY7" fmla="*/ 31755 h 239676"/>
              <a:gd name="connsiteX8" fmla="*/ 162597 w 540620"/>
              <a:gd name="connsiteY8" fmla="*/ 85730 h 239676"/>
              <a:gd name="connsiteX9" fmla="*/ 95922 w 540620"/>
              <a:gd name="connsiteY9" fmla="*/ 79380 h 239676"/>
              <a:gd name="connsiteX10" fmla="*/ 54647 w 540620"/>
              <a:gd name="connsiteY10" fmla="*/ 66680 h 239676"/>
              <a:gd name="connsiteX11" fmla="*/ 121322 w 540620"/>
              <a:gd name="connsiteY11" fmla="*/ 107955 h 239676"/>
              <a:gd name="connsiteX12" fmla="*/ 105447 w 540620"/>
              <a:gd name="connsiteY12" fmla="*/ 149230 h 239676"/>
              <a:gd name="connsiteX13" fmla="*/ 672 w 540620"/>
              <a:gd name="connsiteY13" fmla="*/ 149230 h 239676"/>
              <a:gd name="connsiteX14" fmla="*/ 64172 w 540620"/>
              <a:gd name="connsiteY14" fmla="*/ 149230 h 239676"/>
              <a:gd name="connsiteX15" fmla="*/ 137197 w 540620"/>
              <a:gd name="connsiteY15" fmla="*/ 225430 h 239676"/>
              <a:gd name="connsiteX16" fmla="*/ 140372 w 540620"/>
              <a:gd name="connsiteY16" fmla="*/ 234955 h 239676"/>
              <a:gd name="connsiteX17" fmla="*/ 95922 w 540620"/>
              <a:gd name="connsiteY17" fmla="*/ 171455 h 239676"/>
              <a:gd name="connsiteX18" fmla="*/ 165772 w 540620"/>
              <a:gd name="connsiteY18" fmla="*/ 76205 h 239676"/>
              <a:gd name="connsiteX19" fmla="*/ 140372 w 540620"/>
              <a:gd name="connsiteY19" fmla="*/ 98430 h 239676"/>
              <a:gd name="connsiteX20" fmla="*/ 267372 w 540620"/>
              <a:gd name="connsiteY20" fmla="*/ 73030 h 239676"/>
              <a:gd name="connsiteX21" fmla="*/ 241972 w 540620"/>
              <a:gd name="connsiteY21" fmla="*/ 44455 h 239676"/>
              <a:gd name="connsiteX22" fmla="*/ 349922 w 540620"/>
              <a:gd name="connsiteY22" fmla="*/ 73030 h 239676"/>
              <a:gd name="connsiteX23" fmla="*/ 540422 w 540620"/>
              <a:gd name="connsiteY23" fmla="*/ 98430 h 23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620" h="239676">
                <a:moveTo>
                  <a:pt x="540422" y="98430"/>
                </a:moveTo>
                <a:cubicBezTo>
                  <a:pt x="546243" y="95255"/>
                  <a:pt x="422418" y="70384"/>
                  <a:pt x="384847" y="53980"/>
                </a:cubicBezTo>
                <a:cubicBezTo>
                  <a:pt x="347276" y="37576"/>
                  <a:pt x="318172" y="-524"/>
                  <a:pt x="314997" y="5"/>
                </a:cubicBezTo>
                <a:cubicBezTo>
                  <a:pt x="311822" y="534"/>
                  <a:pt x="380084" y="55038"/>
                  <a:pt x="365797" y="57155"/>
                </a:cubicBezTo>
                <a:cubicBezTo>
                  <a:pt x="351509" y="59272"/>
                  <a:pt x="248322" y="16409"/>
                  <a:pt x="229272" y="12705"/>
                </a:cubicBezTo>
                <a:cubicBezTo>
                  <a:pt x="210222" y="9001"/>
                  <a:pt x="259435" y="28051"/>
                  <a:pt x="251497" y="34930"/>
                </a:cubicBezTo>
                <a:cubicBezTo>
                  <a:pt x="243559" y="41809"/>
                  <a:pt x="210222" y="54509"/>
                  <a:pt x="181647" y="53980"/>
                </a:cubicBezTo>
                <a:cubicBezTo>
                  <a:pt x="153072" y="53451"/>
                  <a:pt x="83222" y="26463"/>
                  <a:pt x="80047" y="31755"/>
                </a:cubicBezTo>
                <a:cubicBezTo>
                  <a:pt x="76872" y="37047"/>
                  <a:pt x="159951" y="77793"/>
                  <a:pt x="162597" y="85730"/>
                </a:cubicBezTo>
                <a:cubicBezTo>
                  <a:pt x="165243" y="93667"/>
                  <a:pt x="113914" y="82555"/>
                  <a:pt x="95922" y="79380"/>
                </a:cubicBezTo>
                <a:cubicBezTo>
                  <a:pt x="77930" y="76205"/>
                  <a:pt x="50414" y="61918"/>
                  <a:pt x="54647" y="66680"/>
                </a:cubicBezTo>
                <a:cubicBezTo>
                  <a:pt x="58880" y="71442"/>
                  <a:pt x="112855" y="94197"/>
                  <a:pt x="121322" y="107955"/>
                </a:cubicBezTo>
                <a:cubicBezTo>
                  <a:pt x="129789" y="121713"/>
                  <a:pt x="125555" y="142351"/>
                  <a:pt x="105447" y="149230"/>
                </a:cubicBezTo>
                <a:cubicBezTo>
                  <a:pt x="85339" y="156109"/>
                  <a:pt x="672" y="149230"/>
                  <a:pt x="672" y="149230"/>
                </a:cubicBezTo>
                <a:cubicBezTo>
                  <a:pt x="-6207" y="149230"/>
                  <a:pt x="41418" y="136530"/>
                  <a:pt x="64172" y="149230"/>
                </a:cubicBezTo>
                <a:cubicBezTo>
                  <a:pt x="86926" y="161930"/>
                  <a:pt x="137197" y="225430"/>
                  <a:pt x="137197" y="225430"/>
                </a:cubicBezTo>
                <a:cubicBezTo>
                  <a:pt x="149897" y="239718"/>
                  <a:pt x="147251" y="243951"/>
                  <a:pt x="140372" y="234955"/>
                </a:cubicBezTo>
                <a:cubicBezTo>
                  <a:pt x="133493" y="225959"/>
                  <a:pt x="91689" y="197913"/>
                  <a:pt x="95922" y="171455"/>
                </a:cubicBezTo>
                <a:cubicBezTo>
                  <a:pt x="100155" y="144997"/>
                  <a:pt x="165772" y="76205"/>
                  <a:pt x="165772" y="76205"/>
                </a:cubicBezTo>
                <a:cubicBezTo>
                  <a:pt x="173180" y="64034"/>
                  <a:pt x="123439" y="98959"/>
                  <a:pt x="140372" y="98430"/>
                </a:cubicBezTo>
                <a:cubicBezTo>
                  <a:pt x="157305" y="97901"/>
                  <a:pt x="250439" y="82026"/>
                  <a:pt x="267372" y="73030"/>
                </a:cubicBezTo>
                <a:cubicBezTo>
                  <a:pt x="284305" y="64034"/>
                  <a:pt x="228214" y="44455"/>
                  <a:pt x="241972" y="44455"/>
                </a:cubicBezTo>
                <a:cubicBezTo>
                  <a:pt x="255730" y="44455"/>
                  <a:pt x="304414" y="64034"/>
                  <a:pt x="349922" y="73030"/>
                </a:cubicBezTo>
                <a:cubicBezTo>
                  <a:pt x="395430" y="82026"/>
                  <a:pt x="534601" y="101605"/>
                  <a:pt x="540422" y="98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7A58306-D886-009B-90F4-A369CE148CEF}"/>
              </a:ext>
            </a:extLst>
          </p:cNvPr>
          <p:cNvSpPr/>
          <p:nvPr/>
        </p:nvSpPr>
        <p:spPr>
          <a:xfrm>
            <a:off x="3961373" y="5826926"/>
            <a:ext cx="210585" cy="221569"/>
          </a:xfrm>
          <a:custGeom>
            <a:avLst/>
            <a:gdLst>
              <a:gd name="connsiteX0" fmla="*/ 210577 w 210585"/>
              <a:gd name="connsiteY0" fmla="*/ 2374 h 221569"/>
              <a:gd name="connsiteX1" fmla="*/ 105802 w 210585"/>
              <a:gd name="connsiteY1" fmla="*/ 72224 h 221569"/>
              <a:gd name="connsiteX2" fmla="*/ 140727 w 210585"/>
              <a:gd name="connsiteY2" fmla="*/ 53174 h 221569"/>
              <a:gd name="connsiteX3" fmla="*/ 89927 w 210585"/>
              <a:gd name="connsiteY3" fmla="*/ 119849 h 221569"/>
              <a:gd name="connsiteX4" fmla="*/ 67702 w 210585"/>
              <a:gd name="connsiteY4" fmla="*/ 186524 h 221569"/>
              <a:gd name="connsiteX5" fmla="*/ 67702 w 210585"/>
              <a:gd name="connsiteY5" fmla="*/ 113499 h 221569"/>
              <a:gd name="connsiteX6" fmla="*/ 23252 w 210585"/>
              <a:gd name="connsiteY6" fmla="*/ 221449 h 221569"/>
              <a:gd name="connsiteX7" fmla="*/ 29602 w 210585"/>
              <a:gd name="connsiteY7" fmla="*/ 135724 h 221569"/>
              <a:gd name="connsiteX8" fmla="*/ 7377 w 210585"/>
              <a:gd name="connsiteY8" fmla="*/ 180174 h 221569"/>
              <a:gd name="connsiteX9" fmla="*/ 1027 w 210585"/>
              <a:gd name="connsiteY9" fmla="*/ 100799 h 221569"/>
              <a:gd name="connsiteX10" fmla="*/ 26427 w 210585"/>
              <a:gd name="connsiteY10" fmla="*/ 46824 h 221569"/>
              <a:gd name="connsiteX11" fmla="*/ 99452 w 210585"/>
              <a:gd name="connsiteY11" fmla="*/ 18249 h 221569"/>
              <a:gd name="connsiteX12" fmla="*/ 210577 w 210585"/>
              <a:gd name="connsiteY12" fmla="*/ 2374 h 22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585" h="221569">
                <a:moveTo>
                  <a:pt x="210577" y="2374"/>
                </a:moveTo>
                <a:cubicBezTo>
                  <a:pt x="211635" y="11370"/>
                  <a:pt x="117444" y="63757"/>
                  <a:pt x="105802" y="72224"/>
                </a:cubicBezTo>
                <a:cubicBezTo>
                  <a:pt x="94160" y="80691"/>
                  <a:pt x="143373" y="45237"/>
                  <a:pt x="140727" y="53174"/>
                </a:cubicBezTo>
                <a:cubicBezTo>
                  <a:pt x="138081" y="61111"/>
                  <a:pt x="102098" y="97624"/>
                  <a:pt x="89927" y="119849"/>
                </a:cubicBezTo>
                <a:cubicBezTo>
                  <a:pt x="77756" y="142074"/>
                  <a:pt x="71406" y="187582"/>
                  <a:pt x="67702" y="186524"/>
                </a:cubicBezTo>
                <a:cubicBezTo>
                  <a:pt x="63998" y="185466"/>
                  <a:pt x="75110" y="107678"/>
                  <a:pt x="67702" y="113499"/>
                </a:cubicBezTo>
                <a:cubicBezTo>
                  <a:pt x="60294" y="119320"/>
                  <a:pt x="29602" y="217745"/>
                  <a:pt x="23252" y="221449"/>
                </a:cubicBezTo>
                <a:cubicBezTo>
                  <a:pt x="16902" y="225153"/>
                  <a:pt x="32248" y="142603"/>
                  <a:pt x="29602" y="135724"/>
                </a:cubicBezTo>
                <a:cubicBezTo>
                  <a:pt x="26956" y="128845"/>
                  <a:pt x="12139" y="185995"/>
                  <a:pt x="7377" y="180174"/>
                </a:cubicBezTo>
                <a:cubicBezTo>
                  <a:pt x="2615" y="174353"/>
                  <a:pt x="-2148" y="123024"/>
                  <a:pt x="1027" y="100799"/>
                </a:cubicBezTo>
                <a:cubicBezTo>
                  <a:pt x="4202" y="78574"/>
                  <a:pt x="10023" y="60582"/>
                  <a:pt x="26427" y="46824"/>
                </a:cubicBezTo>
                <a:cubicBezTo>
                  <a:pt x="42831" y="33066"/>
                  <a:pt x="75639" y="24070"/>
                  <a:pt x="99452" y="18249"/>
                </a:cubicBezTo>
                <a:cubicBezTo>
                  <a:pt x="123265" y="12428"/>
                  <a:pt x="209519" y="-6622"/>
                  <a:pt x="210577" y="2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700D0CE-F281-C870-B8C1-5851830BE6DC}"/>
              </a:ext>
            </a:extLst>
          </p:cNvPr>
          <p:cNvSpPr/>
          <p:nvPr/>
        </p:nvSpPr>
        <p:spPr>
          <a:xfrm>
            <a:off x="4320369" y="5829188"/>
            <a:ext cx="229416" cy="330611"/>
          </a:xfrm>
          <a:custGeom>
            <a:avLst/>
            <a:gdLst>
              <a:gd name="connsiteX0" fmla="*/ 806 w 229416"/>
              <a:gd name="connsiteY0" fmla="*/ 112 h 330611"/>
              <a:gd name="connsiteX1" fmla="*/ 83356 w 229416"/>
              <a:gd name="connsiteY1" fmla="*/ 85837 h 330611"/>
              <a:gd name="connsiteX2" fmla="*/ 137331 w 229416"/>
              <a:gd name="connsiteY2" fmla="*/ 142987 h 330611"/>
              <a:gd name="connsiteX3" fmla="*/ 115106 w 229416"/>
              <a:gd name="connsiteY3" fmla="*/ 117587 h 330611"/>
              <a:gd name="connsiteX4" fmla="*/ 181781 w 229416"/>
              <a:gd name="connsiteY4" fmla="*/ 200137 h 330611"/>
              <a:gd name="connsiteX5" fmla="*/ 156381 w 229416"/>
              <a:gd name="connsiteY5" fmla="*/ 177912 h 330611"/>
              <a:gd name="connsiteX6" fmla="*/ 204006 w 229416"/>
              <a:gd name="connsiteY6" fmla="*/ 235062 h 330611"/>
              <a:gd name="connsiteX7" fmla="*/ 169081 w 229416"/>
              <a:gd name="connsiteY7" fmla="*/ 330312 h 330611"/>
              <a:gd name="connsiteX8" fmla="*/ 200831 w 229416"/>
              <a:gd name="connsiteY8" fmla="*/ 263637 h 330611"/>
              <a:gd name="connsiteX9" fmla="*/ 229406 w 229416"/>
              <a:gd name="connsiteY9" fmla="*/ 222362 h 330611"/>
              <a:gd name="connsiteX10" fmla="*/ 197656 w 229416"/>
              <a:gd name="connsiteY10" fmla="*/ 174737 h 330611"/>
              <a:gd name="connsiteX11" fmla="*/ 118281 w 229416"/>
              <a:gd name="connsiteY11" fmla="*/ 85837 h 330611"/>
              <a:gd name="connsiteX12" fmla="*/ 137331 w 229416"/>
              <a:gd name="connsiteY12" fmla="*/ 104887 h 330611"/>
              <a:gd name="connsiteX13" fmla="*/ 806 w 229416"/>
              <a:gd name="connsiteY13" fmla="*/ 112 h 3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416" h="330611">
                <a:moveTo>
                  <a:pt x="806" y="112"/>
                </a:moveTo>
                <a:cubicBezTo>
                  <a:pt x="-8190" y="-3063"/>
                  <a:pt x="60602" y="62025"/>
                  <a:pt x="83356" y="85837"/>
                </a:cubicBezTo>
                <a:cubicBezTo>
                  <a:pt x="106110" y="109649"/>
                  <a:pt x="132039" y="137695"/>
                  <a:pt x="137331" y="142987"/>
                </a:cubicBezTo>
                <a:cubicBezTo>
                  <a:pt x="142623" y="148279"/>
                  <a:pt x="107698" y="108062"/>
                  <a:pt x="115106" y="117587"/>
                </a:cubicBezTo>
                <a:cubicBezTo>
                  <a:pt x="122514" y="127112"/>
                  <a:pt x="174902" y="190083"/>
                  <a:pt x="181781" y="200137"/>
                </a:cubicBezTo>
                <a:cubicBezTo>
                  <a:pt x="188660" y="210191"/>
                  <a:pt x="152677" y="172091"/>
                  <a:pt x="156381" y="177912"/>
                </a:cubicBezTo>
                <a:cubicBezTo>
                  <a:pt x="160085" y="183733"/>
                  <a:pt x="201889" y="209662"/>
                  <a:pt x="204006" y="235062"/>
                </a:cubicBezTo>
                <a:cubicBezTo>
                  <a:pt x="206123" y="260462"/>
                  <a:pt x="169610" y="325550"/>
                  <a:pt x="169081" y="330312"/>
                </a:cubicBezTo>
                <a:cubicBezTo>
                  <a:pt x="168552" y="335075"/>
                  <a:pt x="190777" y="281629"/>
                  <a:pt x="200831" y="263637"/>
                </a:cubicBezTo>
                <a:cubicBezTo>
                  <a:pt x="210885" y="245645"/>
                  <a:pt x="229935" y="237179"/>
                  <a:pt x="229406" y="222362"/>
                </a:cubicBezTo>
                <a:cubicBezTo>
                  <a:pt x="228877" y="207545"/>
                  <a:pt x="216177" y="197491"/>
                  <a:pt x="197656" y="174737"/>
                </a:cubicBezTo>
                <a:cubicBezTo>
                  <a:pt x="179135" y="151983"/>
                  <a:pt x="118281" y="85837"/>
                  <a:pt x="118281" y="85837"/>
                </a:cubicBezTo>
                <a:cubicBezTo>
                  <a:pt x="108227" y="74195"/>
                  <a:pt x="157439" y="113354"/>
                  <a:pt x="137331" y="104887"/>
                </a:cubicBezTo>
                <a:cubicBezTo>
                  <a:pt x="117223" y="96420"/>
                  <a:pt x="9802" y="3287"/>
                  <a:pt x="806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20E8FF4-FF02-3ABF-CD9D-E6574358E570}"/>
              </a:ext>
            </a:extLst>
          </p:cNvPr>
          <p:cNvSpPr/>
          <p:nvPr/>
        </p:nvSpPr>
        <p:spPr>
          <a:xfrm>
            <a:off x="4028863" y="5930844"/>
            <a:ext cx="337058" cy="286017"/>
          </a:xfrm>
          <a:custGeom>
            <a:avLst/>
            <a:gdLst>
              <a:gd name="connsiteX0" fmla="*/ 16087 w 337058"/>
              <a:gd name="connsiteY0" fmla="*/ 56 h 286017"/>
              <a:gd name="connsiteX1" fmla="*/ 22437 w 337058"/>
              <a:gd name="connsiteY1" fmla="*/ 123881 h 286017"/>
              <a:gd name="connsiteX2" fmla="*/ 54187 w 337058"/>
              <a:gd name="connsiteY2" fmla="*/ 212781 h 286017"/>
              <a:gd name="connsiteX3" fmla="*/ 41487 w 337058"/>
              <a:gd name="connsiteY3" fmla="*/ 206431 h 286017"/>
              <a:gd name="connsiteX4" fmla="*/ 143087 w 337058"/>
              <a:gd name="connsiteY4" fmla="*/ 260406 h 286017"/>
              <a:gd name="connsiteX5" fmla="*/ 238337 w 337058"/>
              <a:gd name="connsiteY5" fmla="*/ 263581 h 286017"/>
              <a:gd name="connsiteX6" fmla="*/ 336762 w 337058"/>
              <a:gd name="connsiteY6" fmla="*/ 244531 h 286017"/>
              <a:gd name="connsiteX7" fmla="*/ 266912 w 337058"/>
              <a:gd name="connsiteY7" fmla="*/ 266756 h 286017"/>
              <a:gd name="connsiteX8" fmla="*/ 212937 w 337058"/>
              <a:gd name="connsiteY8" fmla="*/ 285806 h 286017"/>
              <a:gd name="connsiteX9" fmla="*/ 124037 w 337058"/>
              <a:gd name="connsiteY9" fmla="*/ 254056 h 286017"/>
              <a:gd name="connsiteX10" fmla="*/ 44662 w 337058"/>
              <a:gd name="connsiteY10" fmla="*/ 196906 h 286017"/>
              <a:gd name="connsiteX11" fmla="*/ 212 w 337058"/>
              <a:gd name="connsiteY11" fmla="*/ 139756 h 286017"/>
              <a:gd name="connsiteX12" fmla="*/ 16087 w 337058"/>
              <a:gd name="connsiteY12" fmla="*/ 56 h 2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58" h="286017">
                <a:moveTo>
                  <a:pt x="16087" y="56"/>
                </a:moveTo>
                <a:cubicBezTo>
                  <a:pt x="19791" y="-2590"/>
                  <a:pt x="16087" y="88427"/>
                  <a:pt x="22437" y="123881"/>
                </a:cubicBezTo>
                <a:cubicBezTo>
                  <a:pt x="28787" y="159335"/>
                  <a:pt x="54187" y="212781"/>
                  <a:pt x="54187" y="212781"/>
                </a:cubicBezTo>
                <a:cubicBezTo>
                  <a:pt x="57362" y="226539"/>
                  <a:pt x="41487" y="206431"/>
                  <a:pt x="41487" y="206431"/>
                </a:cubicBezTo>
                <a:cubicBezTo>
                  <a:pt x="56304" y="214369"/>
                  <a:pt x="110279" y="250881"/>
                  <a:pt x="143087" y="260406"/>
                </a:cubicBezTo>
                <a:cubicBezTo>
                  <a:pt x="175895" y="269931"/>
                  <a:pt x="206058" y="266227"/>
                  <a:pt x="238337" y="263581"/>
                </a:cubicBezTo>
                <a:cubicBezTo>
                  <a:pt x="270616" y="260935"/>
                  <a:pt x="332000" y="244002"/>
                  <a:pt x="336762" y="244531"/>
                </a:cubicBezTo>
                <a:cubicBezTo>
                  <a:pt x="341525" y="245060"/>
                  <a:pt x="287549" y="259877"/>
                  <a:pt x="266912" y="266756"/>
                </a:cubicBezTo>
                <a:cubicBezTo>
                  <a:pt x="246275" y="273635"/>
                  <a:pt x="236750" y="287923"/>
                  <a:pt x="212937" y="285806"/>
                </a:cubicBezTo>
                <a:cubicBezTo>
                  <a:pt x="189124" y="283689"/>
                  <a:pt x="152083" y="268873"/>
                  <a:pt x="124037" y="254056"/>
                </a:cubicBezTo>
                <a:cubicBezTo>
                  <a:pt x="95991" y="239239"/>
                  <a:pt x="65299" y="215956"/>
                  <a:pt x="44662" y="196906"/>
                </a:cubicBezTo>
                <a:cubicBezTo>
                  <a:pt x="24025" y="177856"/>
                  <a:pt x="2329" y="173093"/>
                  <a:pt x="212" y="139756"/>
                </a:cubicBezTo>
                <a:cubicBezTo>
                  <a:pt x="-1905" y="106419"/>
                  <a:pt x="12383" y="2702"/>
                  <a:pt x="1608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36DF31D-A429-80B4-3145-C4D50FFD6B63}"/>
              </a:ext>
            </a:extLst>
          </p:cNvPr>
          <p:cNvSpPr/>
          <p:nvPr/>
        </p:nvSpPr>
        <p:spPr>
          <a:xfrm>
            <a:off x="3943041" y="5938850"/>
            <a:ext cx="493035" cy="347678"/>
          </a:xfrm>
          <a:custGeom>
            <a:avLst/>
            <a:gdLst>
              <a:gd name="connsiteX0" fmla="*/ 98734 w 493035"/>
              <a:gd name="connsiteY0" fmla="*/ 1575 h 347678"/>
              <a:gd name="connsiteX1" fmla="*/ 47934 w 493035"/>
              <a:gd name="connsiteY1" fmla="*/ 128575 h 347678"/>
              <a:gd name="connsiteX2" fmla="*/ 9834 w 493035"/>
              <a:gd name="connsiteY2" fmla="*/ 207950 h 347678"/>
              <a:gd name="connsiteX3" fmla="*/ 44759 w 493035"/>
              <a:gd name="connsiteY3" fmla="*/ 163500 h 347678"/>
              <a:gd name="connsiteX4" fmla="*/ 79684 w 493035"/>
              <a:gd name="connsiteY4" fmla="*/ 169850 h 347678"/>
              <a:gd name="connsiteX5" fmla="*/ 86034 w 493035"/>
              <a:gd name="connsiteY5" fmla="*/ 188900 h 347678"/>
              <a:gd name="connsiteX6" fmla="*/ 309 w 493035"/>
              <a:gd name="connsiteY6" fmla="*/ 249225 h 347678"/>
              <a:gd name="connsiteX7" fmla="*/ 60634 w 493035"/>
              <a:gd name="connsiteY7" fmla="*/ 214300 h 347678"/>
              <a:gd name="connsiteX8" fmla="*/ 146359 w 493035"/>
              <a:gd name="connsiteY8" fmla="*/ 344475 h 347678"/>
              <a:gd name="connsiteX9" fmla="*/ 143184 w 493035"/>
              <a:gd name="connsiteY9" fmla="*/ 306375 h 347678"/>
              <a:gd name="connsiteX10" fmla="*/ 193984 w 493035"/>
              <a:gd name="connsiteY10" fmla="*/ 328600 h 347678"/>
              <a:gd name="connsiteX11" fmla="*/ 193984 w 493035"/>
              <a:gd name="connsiteY11" fmla="*/ 312725 h 347678"/>
              <a:gd name="connsiteX12" fmla="*/ 292409 w 493035"/>
              <a:gd name="connsiteY12" fmla="*/ 347650 h 347678"/>
              <a:gd name="connsiteX13" fmla="*/ 270184 w 493035"/>
              <a:gd name="connsiteY13" fmla="*/ 319075 h 347678"/>
              <a:gd name="connsiteX14" fmla="*/ 305109 w 493035"/>
              <a:gd name="connsiteY14" fmla="*/ 341300 h 347678"/>
              <a:gd name="connsiteX15" fmla="*/ 282884 w 493035"/>
              <a:gd name="connsiteY15" fmla="*/ 319075 h 347678"/>
              <a:gd name="connsiteX16" fmla="*/ 378134 w 493035"/>
              <a:gd name="connsiteY16" fmla="*/ 322250 h 347678"/>
              <a:gd name="connsiteX17" fmla="*/ 324159 w 493035"/>
              <a:gd name="connsiteY17" fmla="*/ 312725 h 347678"/>
              <a:gd name="connsiteX18" fmla="*/ 492434 w 493035"/>
              <a:gd name="connsiteY18" fmla="*/ 274625 h 347678"/>
              <a:gd name="connsiteX19" fmla="*/ 254309 w 493035"/>
              <a:gd name="connsiteY19" fmla="*/ 312725 h 347678"/>
              <a:gd name="connsiteX20" fmla="*/ 149534 w 493035"/>
              <a:gd name="connsiteY20" fmla="*/ 274625 h 347678"/>
              <a:gd name="connsiteX21" fmla="*/ 105084 w 493035"/>
              <a:gd name="connsiteY21" fmla="*/ 233350 h 347678"/>
              <a:gd name="connsiteX22" fmla="*/ 76509 w 493035"/>
              <a:gd name="connsiteY22" fmla="*/ 134925 h 347678"/>
              <a:gd name="connsiteX23" fmla="*/ 41584 w 493035"/>
              <a:gd name="connsiteY23" fmla="*/ 223825 h 347678"/>
              <a:gd name="connsiteX24" fmla="*/ 98734 w 493035"/>
              <a:gd name="connsiteY24" fmla="*/ 1575 h 3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3035" h="347678">
                <a:moveTo>
                  <a:pt x="98734" y="1575"/>
                </a:moveTo>
                <a:cubicBezTo>
                  <a:pt x="99792" y="-14300"/>
                  <a:pt x="62751" y="94179"/>
                  <a:pt x="47934" y="128575"/>
                </a:cubicBezTo>
                <a:cubicBezTo>
                  <a:pt x="33117" y="162971"/>
                  <a:pt x="10363" y="202129"/>
                  <a:pt x="9834" y="207950"/>
                </a:cubicBezTo>
                <a:cubicBezTo>
                  <a:pt x="9305" y="213771"/>
                  <a:pt x="33117" y="169850"/>
                  <a:pt x="44759" y="163500"/>
                </a:cubicBezTo>
                <a:cubicBezTo>
                  <a:pt x="56401" y="157150"/>
                  <a:pt x="79684" y="169850"/>
                  <a:pt x="79684" y="169850"/>
                </a:cubicBezTo>
                <a:cubicBezTo>
                  <a:pt x="86563" y="174083"/>
                  <a:pt x="99263" y="175671"/>
                  <a:pt x="86034" y="188900"/>
                </a:cubicBezTo>
                <a:cubicBezTo>
                  <a:pt x="72805" y="202129"/>
                  <a:pt x="4542" y="244992"/>
                  <a:pt x="309" y="249225"/>
                </a:cubicBezTo>
                <a:cubicBezTo>
                  <a:pt x="-3924" y="253458"/>
                  <a:pt x="36292" y="198425"/>
                  <a:pt x="60634" y="214300"/>
                </a:cubicBezTo>
                <a:cubicBezTo>
                  <a:pt x="84976" y="230175"/>
                  <a:pt x="132601" y="329129"/>
                  <a:pt x="146359" y="344475"/>
                </a:cubicBezTo>
                <a:cubicBezTo>
                  <a:pt x="160117" y="359821"/>
                  <a:pt x="135247" y="309021"/>
                  <a:pt x="143184" y="306375"/>
                </a:cubicBezTo>
                <a:cubicBezTo>
                  <a:pt x="151121" y="303729"/>
                  <a:pt x="185517" y="327542"/>
                  <a:pt x="193984" y="328600"/>
                </a:cubicBezTo>
                <a:cubicBezTo>
                  <a:pt x="202451" y="329658"/>
                  <a:pt x="177580" y="309550"/>
                  <a:pt x="193984" y="312725"/>
                </a:cubicBezTo>
                <a:cubicBezTo>
                  <a:pt x="210388" y="315900"/>
                  <a:pt x="279709" y="346592"/>
                  <a:pt x="292409" y="347650"/>
                </a:cubicBezTo>
                <a:cubicBezTo>
                  <a:pt x="305109" y="348708"/>
                  <a:pt x="268067" y="320133"/>
                  <a:pt x="270184" y="319075"/>
                </a:cubicBezTo>
                <a:cubicBezTo>
                  <a:pt x="272301" y="318017"/>
                  <a:pt x="302992" y="341300"/>
                  <a:pt x="305109" y="341300"/>
                </a:cubicBezTo>
                <a:cubicBezTo>
                  <a:pt x="307226" y="341300"/>
                  <a:pt x="270713" y="322250"/>
                  <a:pt x="282884" y="319075"/>
                </a:cubicBezTo>
                <a:cubicBezTo>
                  <a:pt x="295055" y="315900"/>
                  <a:pt x="371255" y="323308"/>
                  <a:pt x="378134" y="322250"/>
                </a:cubicBezTo>
                <a:cubicBezTo>
                  <a:pt x="385013" y="321192"/>
                  <a:pt x="305109" y="320662"/>
                  <a:pt x="324159" y="312725"/>
                </a:cubicBezTo>
                <a:cubicBezTo>
                  <a:pt x="343209" y="304788"/>
                  <a:pt x="504076" y="274625"/>
                  <a:pt x="492434" y="274625"/>
                </a:cubicBezTo>
                <a:cubicBezTo>
                  <a:pt x="480792" y="274625"/>
                  <a:pt x="311459" y="312725"/>
                  <a:pt x="254309" y="312725"/>
                </a:cubicBezTo>
                <a:cubicBezTo>
                  <a:pt x="197159" y="312725"/>
                  <a:pt x="174405" y="287854"/>
                  <a:pt x="149534" y="274625"/>
                </a:cubicBezTo>
                <a:cubicBezTo>
                  <a:pt x="124663" y="261396"/>
                  <a:pt x="117255" y="256633"/>
                  <a:pt x="105084" y="233350"/>
                </a:cubicBezTo>
                <a:cubicBezTo>
                  <a:pt x="92913" y="210067"/>
                  <a:pt x="87092" y="136513"/>
                  <a:pt x="76509" y="134925"/>
                </a:cubicBezTo>
                <a:cubicBezTo>
                  <a:pt x="65926" y="133338"/>
                  <a:pt x="38938" y="240229"/>
                  <a:pt x="41584" y="223825"/>
                </a:cubicBezTo>
                <a:cubicBezTo>
                  <a:pt x="44230" y="207421"/>
                  <a:pt x="97676" y="17450"/>
                  <a:pt x="98734" y="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74635AB-A550-8B7E-111D-5EEE20A2543A}"/>
              </a:ext>
            </a:extLst>
          </p:cNvPr>
          <p:cNvSpPr/>
          <p:nvPr/>
        </p:nvSpPr>
        <p:spPr>
          <a:xfrm>
            <a:off x="4271916" y="6032487"/>
            <a:ext cx="318233" cy="168778"/>
          </a:xfrm>
          <a:custGeom>
            <a:avLst/>
            <a:gdLst>
              <a:gd name="connsiteX0" fmla="*/ 252459 w 318233"/>
              <a:gd name="connsiteY0" fmla="*/ 13 h 168778"/>
              <a:gd name="connsiteX1" fmla="*/ 246109 w 318233"/>
              <a:gd name="connsiteY1" fmla="*/ 76213 h 168778"/>
              <a:gd name="connsiteX2" fmla="*/ 217534 w 318233"/>
              <a:gd name="connsiteY2" fmla="*/ 101613 h 168778"/>
              <a:gd name="connsiteX3" fmla="*/ 1634 w 318233"/>
              <a:gd name="connsiteY3" fmla="*/ 168288 h 168778"/>
              <a:gd name="connsiteX4" fmla="*/ 128634 w 318233"/>
              <a:gd name="connsiteY4" fmla="*/ 130188 h 168778"/>
              <a:gd name="connsiteX5" fmla="*/ 315959 w 318233"/>
              <a:gd name="connsiteY5" fmla="*/ 98438 h 168778"/>
              <a:gd name="connsiteX6" fmla="*/ 227059 w 318233"/>
              <a:gd name="connsiteY6" fmla="*/ 98438 h 168778"/>
              <a:gd name="connsiteX7" fmla="*/ 144509 w 318233"/>
              <a:gd name="connsiteY7" fmla="*/ 114313 h 168778"/>
              <a:gd name="connsiteX8" fmla="*/ 217534 w 318233"/>
              <a:gd name="connsiteY8" fmla="*/ 82563 h 168778"/>
              <a:gd name="connsiteX9" fmla="*/ 252459 w 318233"/>
              <a:gd name="connsiteY9" fmla="*/ 13 h 16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233" h="168778">
                <a:moveTo>
                  <a:pt x="252459" y="13"/>
                </a:moveTo>
                <a:cubicBezTo>
                  <a:pt x="257221" y="-1045"/>
                  <a:pt x="251930" y="59280"/>
                  <a:pt x="246109" y="76213"/>
                </a:cubicBezTo>
                <a:cubicBezTo>
                  <a:pt x="240288" y="93146"/>
                  <a:pt x="258280" y="86267"/>
                  <a:pt x="217534" y="101613"/>
                </a:cubicBezTo>
                <a:cubicBezTo>
                  <a:pt x="176788" y="116959"/>
                  <a:pt x="16451" y="163525"/>
                  <a:pt x="1634" y="168288"/>
                </a:cubicBezTo>
                <a:cubicBezTo>
                  <a:pt x="-13183" y="173051"/>
                  <a:pt x="76247" y="141830"/>
                  <a:pt x="128634" y="130188"/>
                </a:cubicBezTo>
                <a:cubicBezTo>
                  <a:pt x="181021" y="118546"/>
                  <a:pt x="299555" y="103730"/>
                  <a:pt x="315959" y="98438"/>
                </a:cubicBezTo>
                <a:cubicBezTo>
                  <a:pt x="332363" y="93146"/>
                  <a:pt x="255634" y="95792"/>
                  <a:pt x="227059" y="98438"/>
                </a:cubicBezTo>
                <a:cubicBezTo>
                  <a:pt x="198484" y="101084"/>
                  <a:pt x="146096" y="116959"/>
                  <a:pt x="144509" y="114313"/>
                </a:cubicBezTo>
                <a:cubicBezTo>
                  <a:pt x="142921" y="111667"/>
                  <a:pt x="200072" y="94734"/>
                  <a:pt x="217534" y="82563"/>
                </a:cubicBezTo>
                <a:cubicBezTo>
                  <a:pt x="234996" y="70392"/>
                  <a:pt x="247697" y="1071"/>
                  <a:pt x="25245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7251000-247A-3102-DD10-130F725B3508}"/>
              </a:ext>
            </a:extLst>
          </p:cNvPr>
          <p:cNvSpPr/>
          <p:nvPr/>
        </p:nvSpPr>
        <p:spPr>
          <a:xfrm>
            <a:off x="4244338" y="6105310"/>
            <a:ext cx="358217" cy="130471"/>
          </a:xfrm>
          <a:custGeom>
            <a:avLst/>
            <a:gdLst>
              <a:gd name="connsiteX0" fmla="*/ 637 w 358217"/>
              <a:gd name="connsiteY0" fmla="*/ 130390 h 130471"/>
              <a:gd name="connsiteX1" fmla="*/ 172087 w 358217"/>
              <a:gd name="connsiteY1" fmla="*/ 82765 h 130471"/>
              <a:gd name="connsiteX2" fmla="*/ 349887 w 358217"/>
              <a:gd name="connsiteY2" fmla="*/ 70065 h 130471"/>
              <a:gd name="connsiteX3" fmla="*/ 330837 w 358217"/>
              <a:gd name="connsiteY3" fmla="*/ 60540 h 130471"/>
              <a:gd name="connsiteX4" fmla="*/ 346712 w 358217"/>
              <a:gd name="connsiteY4" fmla="*/ 215 h 130471"/>
              <a:gd name="connsiteX5" fmla="*/ 337187 w 358217"/>
              <a:gd name="connsiteY5" fmla="*/ 41490 h 130471"/>
              <a:gd name="connsiteX6" fmla="*/ 235587 w 358217"/>
              <a:gd name="connsiteY6" fmla="*/ 70065 h 130471"/>
              <a:gd name="connsiteX7" fmla="*/ 637 w 358217"/>
              <a:gd name="connsiteY7" fmla="*/ 130390 h 13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217" h="130471">
                <a:moveTo>
                  <a:pt x="637" y="130390"/>
                </a:moveTo>
                <a:cubicBezTo>
                  <a:pt x="-9946" y="132507"/>
                  <a:pt x="113879" y="92819"/>
                  <a:pt x="172087" y="82765"/>
                </a:cubicBezTo>
                <a:cubicBezTo>
                  <a:pt x="230295" y="72711"/>
                  <a:pt x="349887" y="70065"/>
                  <a:pt x="349887" y="70065"/>
                </a:cubicBezTo>
                <a:cubicBezTo>
                  <a:pt x="376345" y="66361"/>
                  <a:pt x="331366" y="72182"/>
                  <a:pt x="330837" y="60540"/>
                </a:cubicBezTo>
                <a:cubicBezTo>
                  <a:pt x="330308" y="48898"/>
                  <a:pt x="345654" y="3390"/>
                  <a:pt x="346712" y="215"/>
                </a:cubicBezTo>
                <a:cubicBezTo>
                  <a:pt x="347770" y="-2960"/>
                  <a:pt x="355708" y="29848"/>
                  <a:pt x="337187" y="41490"/>
                </a:cubicBezTo>
                <a:cubicBezTo>
                  <a:pt x="318666" y="53132"/>
                  <a:pt x="284800" y="54719"/>
                  <a:pt x="235587" y="70065"/>
                </a:cubicBezTo>
                <a:cubicBezTo>
                  <a:pt x="186374" y="85411"/>
                  <a:pt x="11220" y="128273"/>
                  <a:pt x="637" y="130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8081964-FB8C-EBC3-9E12-9AF58542455A}"/>
              </a:ext>
            </a:extLst>
          </p:cNvPr>
          <p:cNvSpPr/>
          <p:nvPr/>
        </p:nvSpPr>
        <p:spPr>
          <a:xfrm>
            <a:off x="4025105" y="6022209"/>
            <a:ext cx="239445" cy="222784"/>
          </a:xfrm>
          <a:custGeom>
            <a:avLst/>
            <a:gdLst>
              <a:gd name="connsiteX0" fmla="*/ 795 w 239445"/>
              <a:gd name="connsiteY0" fmla="*/ 766 h 222784"/>
              <a:gd name="connsiteX1" fmla="*/ 45245 w 239445"/>
              <a:gd name="connsiteY1" fmla="*/ 140466 h 222784"/>
              <a:gd name="connsiteX2" fmla="*/ 70645 w 239445"/>
              <a:gd name="connsiteY2" fmla="*/ 162691 h 222784"/>
              <a:gd name="connsiteX3" fmla="*/ 140495 w 239445"/>
              <a:gd name="connsiteY3" fmla="*/ 200791 h 222784"/>
              <a:gd name="connsiteX4" fmla="*/ 238920 w 239445"/>
              <a:gd name="connsiteY4" fmla="*/ 203966 h 222784"/>
              <a:gd name="connsiteX5" fmla="*/ 175420 w 239445"/>
              <a:gd name="connsiteY5" fmla="*/ 210316 h 222784"/>
              <a:gd name="connsiteX6" fmla="*/ 86520 w 239445"/>
              <a:gd name="connsiteY6" fmla="*/ 210316 h 222784"/>
              <a:gd name="connsiteX7" fmla="*/ 795 w 239445"/>
              <a:gd name="connsiteY7" fmla="*/ 766 h 2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" h="222784">
                <a:moveTo>
                  <a:pt x="795" y="766"/>
                </a:moveTo>
                <a:cubicBezTo>
                  <a:pt x="-6084" y="-10876"/>
                  <a:pt x="33603" y="113479"/>
                  <a:pt x="45245" y="140466"/>
                </a:cubicBezTo>
                <a:cubicBezTo>
                  <a:pt x="56887" y="167453"/>
                  <a:pt x="54770" y="152637"/>
                  <a:pt x="70645" y="162691"/>
                </a:cubicBezTo>
                <a:cubicBezTo>
                  <a:pt x="86520" y="172745"/>
                  <a:pt x="112449" y="193912"/>
                  <a:pt x="140495" y="200791"/>
                </a:cubicBezTo>
                <a:cubicBezTo>
                  <a:pt x="168541" y="207670"/>
                  <a:pt x="233099" y="202379"/>
                  <a:pt x="238920" y="203966"/>
                </a:cubicBezTo>
                <a:cubicBezTo>
                  <a:pt x="244741" y="205554"/>
                  <a:pt x="200820" y="209258"/>
                  <a:pt x="175420" y="210316"/>
                </a:cubicBezTo>
                <a:cubicBezTo>
                  <a:pt x="150020" y="211374"/>
                  <a:pt x="114566" y="237833"/>
                  <a:pt x="86520" y="210316"/>
                </a:cubicBezTo>
                <a:cubicBezTo>
                  <a:pt x="58474" y="182799"/>
                  <a:pt x="7674" y="12408"/>
                  <a:pt x="795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607DFE4-8A11-97F6-91D7-E4E650E2B672}"/>
              </a:ext>
            </a:extLst>
          </p:cNvPr>
          <p:cNvSpPr/>
          <p:nvPr/>
        </p:nvSpPr>
        <p:spPr>
          <a:xfrm>
            <a:off x="4094936" y="5822157"/>
            <a:ext cx="299626" cy="309793"/>
          </a:xfrm>
          <a:custGeom>
            <a:avLst/>
            <a:gdLst>
              <a:gd name="connsiteX0" fmla="*/ 254814 w 299626"/>
              <a:gd name="connsiteY0" fmla="*/ 26193 h 309793"/>
              <a:gd name="connsiteX1" fmla="*/ 289739 w 299626"/>
              <a:gd name="connsiteY1" fmla="*/ 108743 h 309793"/>
              <a:gd name="connsiteX2" fmla="*/ 299264 w 299626"/>
              <a:gd name="connsiteY2" fmla="*/ 188118 h 309793"/>
              <a:gd name="connsiteX3" fmla="*/ 280214 w 299626"/>
              <a:gd name="connsiteY3" fmla="*/ 251618 h 309793"/>
              <a:gd name="connsiteX4" fmla="*/ 210364 w 299626"/>
              <a:gd name="connsiteY4" fmla="*/ 302418 h 309793"/>
              <a:gd name="connsiteX5" fmla="*/ 99239 w 299626"/>
              <a:gd name="connsiteY5" fmla="*/ 302418 h 309793"/>
              <a:gd name="connsiteX6" fmla="*/ 29389 w 299626"/>
              <a:gd name="connsiteY6" fmla="*/ 235743 h 309793"/>
              <a:gd name="connsiteX7" fmla="*/ 16689 w 299626"/>
              <a:gd name="connsiteY7" fmla="*/ 188118 h 309793"/>
              <a:gd name="connsiteX8" fmla="*/ 19864 w 299626"/>
              <a:gd name="connsiteY8" fmla="*/ 108743 h 309793"/>
              <a:gd name="connsiteX9" fmla="*/ 42089 w 299626"/>
              <a:gd name="connsiteY9" fmla="*/ 48418 h 309793"/>
              <a:gd name="connsiteX10" fmla="*/ 814 w 299626"/>
              <a:gd name="connsiteY10" fmla="*/ 35718 h 309793"/>
              <a:gd name="connsiteX11" fmla="*/ 86539 w 299626"/>
              <a:gd name="connsiteY11" fmla="*/ 19843 h 309793"/>
              <a:gd name="connsiteX12" fmla="*/ 57964 w 299626"/>
              <a:gd name="connsiteY12" fmla="*/ 793 h 309793"/>
              <a:gd name="connsiteX13" fmla="*/ 254814 w 299626"/>
              <a:gd name="connsiteY13" fmla="*/ 26193 h 30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626" h="309793">
                <a:moveTo>
                  <a:pt x="254814" y="26193"/>
                </a:moveTo>
                <a:cubicBezTo>
                  <a:pt x="293443" y="44185"/>
                  <a:pt x="282331" y="81756"/>
                  <a:pt x="289739" y="108743"/>
                </a:cubicBezTo>
                <a:cubicBezTo>
                  <a:pt x="297147" y="135730"/>
                  <a:pt x="300852" y="164305"/>
                  <a:pt x="299264" y="188118"/>
                </a:cubicBezTo>
                <a:cubicBezTo>
                  <a:pt x="297676" y="211931"/>
                  <a:pt x="295031" y="232568"/>
                  <a:pt x="280214" y="251618"/>
                </a:cubicBezTo>
                <a:cubicBezTo>
                  <a:pt x="265397" y="270668"/>
                  <a:pt x="240526" y="293951"/>
                  <a:pt x="210364" y="302418"/>
                </a:cubicBezTo>
                <a:cubicBezTo>
                  <a:pt x="180201" y="310885"/>
                  <a:pt x="129401" y="313530"/>
                  <a:pt x="99239" y="302418"/>
                </a:cubicBezTo>
                <a:cubicBezTo>
                  <a:pt x="69077" y="291306"/>
                  <a:pt x="43147" y="254793"/>
                  <a:pt x="29389" y="235743"/>
                </a:cubicBezTo>
                <a:cubicBezTo>
                  <a:pt x="15631" y="216693"/>
                  <a:pt x="18276" y="209285"/>
                  <a:pt x="16689" y="188118"/>
                </a:cubicBezTo>
                <a:cubicBezTo>
                  <a:pt x="15102" y="166951"/>
                  <a:pt x="15631" y="132026"/>
                  <a:pt x="19864" y="108743"/>
                </a:cubicBezTo>
                <a:cubicBezTo>
                  <a:pt x="24097" y="85460"/>
                  <a:pt x="45264" y="60589"/>
                  <a:pt x="42089" y="48418"/>
                </a:cubicBezTo>
                <a:cubicBezTo>
                  <a:pt x="38914" y="36247"/>
                  <a:pt x="-6594" y="40481"/>
                  <a:pt x="814" y="35718"/>
                </a:cubicBezTo>
                <a:cubicBezTo>
                  <a:pt x="8222" y="30956"/>
                  <a:pt x="77014" y="25664"/>
                  <a:pt x="86539" y="19843"/>
                </a:cubicBezTo>
                <a:cubicBezTo>
                  <a:pt x="96064" y="14022"/>
                  <a:pt x="34681" y="-3970"/>
                  <a:pt x="57964" y="793"/>
                </a:cubicBezTo>
                <a:cubicBezTo>
                  <a:pt x="81247" y="5555"/>
                  <a:pt x="216185" y="8201"/>
                  <a:pt x="254814" y="261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29C30ADF-EA49-DA67-535D-A4BEFAA626F9}"/>
              </a:ext>
            </a:extLst>
          </p:cNvPr>
          <p:cNvSpPr/>
          <p:nvPr/>
        </p:nvSpPr>
        <p:spPr>
          <a:xfrm>
            <a:off x="4238458" y="5916485"/>
            <a:ext cx="53765" cy="53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994392FE-9776-BB92-E9E8-B86D689FBB26}"/>
              </a:ext>
            </a:extLst>
          </p:cNvPr>
          <p:cNvSpPr/>
          <p:nvPr/>
        </p:nvSpPr>
        <p:spPr>
          <a:xfrm>
            <a:off x="4320060" y="5941129"/>
            <a:ext cx="53765" cy="53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CACF2205-5E90-2E53-C46E-DD1B5AF0A2DF}"/>
              </a:ext>
            </a:extLst>
          </p:cNvPr>
          <p:cNvSpPr/>
          <p:nvPr/>
        </p:nvSpPr>
        <p:spPr>
          <a:xfrm>
            <a:off x="4146549" y="5947857"/>
            <a:ext cx="53765" cy="53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275367C-CCE8-39C8-0348-9AAD6B87D16A}"/>
              </a:ext>
            </a:extLst>
          </p:cNvPr>
          <p:cNvSpPr/>
          <p:nvPr/>
        </p:nvSpPr>
        <p:spPr>
          <a:xfrm>
            <a:off x="4130659" y="6152279"/>
            <a:ext cx="492582" cy="153531"/>
          </a:xfrm>
          <a:custGeom>
            <a:avLst/>
            <a:gdLst>
              <a:gd name="connsiteX0" fmla="*/ 16 w 492582"/>
              <a:gd name="connsiteY0" fmla="*/ 153271 h 153531"/>
              <a:gd name="connsiteX1" fmla="*/ 222266 w 492582"/>
              <a:gd name="connsiteY1" fmla="*/ 108821 h 153531"/>
              <a:gd name="connsiteX2" fmla="*/ 133366 w 492582"/>
              <a:gd name="connsiteY2" fmla="*/ 153271 h 153531"/>
              <a:gd name="connsiteX3" fmla="*/ 298466 w 492582"/>
              <a:gd name="connsiteY3" fmla="*/ 102471 h 153531"/>
              <a:gd name="connsiteX4" fmla="*/ 219091 w 492582"/>
              <a:gd name="connsiteY4" fmla="*/ 124696 h 153531"/>
              <a:gd name="connsiteX5" fmla="*/ 304816 w 492582"/>
              <a:gd name="connsiteY5" fmla="*/ 83421 h 153531"/>
              <a:gd name="connsiteX6" fmla="*/ 285766 w 492582"/>
              <a:gd name="connsiteY6" fmla="*/ 42146 h 153531"/>
              <a:gd name="connsiteX7" fmla="*/ 346091 w 492582"/>
              <a:gd name="connsiteY7" fmla="*/ 61196 h 153531"/>
              <a:gd name="connsiteX8" fmla="*/ 492141 w 492582"/>
              <a:gd name="connsiteY8" fmla="*/ 871 h 153531"/>
              <a:gd name="connsiteX9" fmla="*/ 384191 w 492582"/>
              <a:gd name="connsiteY9" fmla="*/ 32621 h 153531"/>
              <a:gd name="connsiteX10" fmla="*/ 187341 w 492582"/>
              <a:gd name="connsiteY10" fmla="*/ 127871 h 153531"/>
              <a:gd name="connsiteX11" fmla="*/ 234966 w 492582"/>
              <a:gd name="connsiteY11" fmla="*/ 83421 h 153531"/>
              <a:gd name="connsiteX12" fmla="*/ 16 w 492582"/>
              <a:gd name="connsiteY12" fmla="*/ 153271 h 1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2582" h="153531">
                <a:moveTo>
                  <a:pt x="16" y="153271"/>
                </a:moveTo>
                <a:cubicBezTo>
                  <a:pt x="-2101" y="157504"/>
                  <a:pt x="200041" y="108821"/>
                  <a:pt x="222266" y="108821"/>
                </a:cubicBezTo>
                <a:cubicBezTo>
                  <a:pt x="244491" y="108821"/>
                  <a:pt x="120666" y="154329"/>
                  <a:pt x="133366" y="153271"/>
                </a:cubicBezTo>
                <a:cubicBezTo>
                  <a:pt x="146066" y="152213"/>
                  <a:pt x="284178" y="107234"/>
                  <a:pt x="298466" y="102471"/>
                </a:cubicBezTo>
                <a:cubicBezTo>
                  <a:pt x="312754" y="97708"/>
                  <a:pt x="218033" y="127871"/>
                  <a:pt x="219091" y="124696"/>
                </a:cubicBezTo>
                <a:cubicBezTo>
                  <a:pt x="220149" y="121521"/>
                  <a:pt x="293703" y="97179"/>
                  <a:pt x="304816" y="83421"/>
                </a:cubicBezTo>
                <a:cubicBezTo>
                  <a:pt x="315929" y="69663"/>
                  <a:pt x="278887" y="45850"/>
                  <a:pt x="285766" y="42146"/>
                </a:cubicBezTo>
                <a:cubicBezTo>
                  <a:pt x="292645" y="38442"/>
                  <a:pt x="311695" y="68075"/>
                  <a:pt x="346091" y="61196"/>
                </a:cubicBezTo>
                <a:cubicBezTo>
                  <a:pt x="380487" y="54317"/>
                  <a:pt x="485791" y="5633"/>
                  <a:pt x="492141" y="871"/>
                </a:cubicBezTo>
                <a:cubicBezTo>
                  <a:pt x="498491" y="-3891"/>
                  <a:pt x="434991" y="11454"/>
                  <a:pt x="384191" y="32621"/>
                </a:cubicBezTo>
                <a:cubicBezTo>
                  <a:pt x="333391" y="53788"/>
                  <a:pt x="212212" y="119404"/>
                  <a:pt x="187341" y="127871"/>
                </a:cubicBezTo>
                <a:cubicBezTo>
                  <a:pt x="162470" y="136338"/>
                  <a:pt x="266716" y="81304"/>
                  <a:pt x="234966" y="83421"/>
                </a:cubicBezTo>
                <a:cubicBezTo>
                  <a:pt x="203216" y="85538"/>
                  <a:pt x="2133" y="149038"/>
                  <a:pt x="16" y="153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78163AB-8318-E726-E840-3C31CB3E8319}"/>
              </a:ext>
            </a:extLst>
          </p:cNvPr>
          <p:cNvSpPr/>
          <p:nvPr/>
        </p:nvSpPr>
        <p:spPr>
          <a:xfrm>
            <a:off x="4010351" y="5557259"/>
            <a:ext cx="463297" cy="211716"/>
          </a:xfrm>
          <a:custGeom>
            <a:avLst/>
            <a:gdLst>
              <a:gd name="connsiteX0" fmla="*/ 2849 w 463297"/>
              <a:gd name="connsiteY0" fmla="*/ 8516 h 211716"/>
              <a:gd name="connsiteX1" fmla="*/ 212399 w 463297"/>
              <a:gd name="connsiteY1" fmla="*/ 40266 h 211716"/>
              <a:gd name="connsiteX2" fmla="*/ 231449 w 463297"/>
              <a:gd name="connsiteY2" fmla="*/ 62491 h 211716"/>
              <a:gd name="connsiteX3" fmla="*/ 320349 w 463297"/>
              <a:gd name="connsiteY3" fmla="*/ 81541 h 211716"/>
              <a:gd name="connsiteX4" fmla="*/ 307649 w 463297"/>
              <a:gd name="connsiteY4" fmla="*/ 87891 h 211716"/>
              <a:gd name="connsiteX5" fmla="*/ 383849 w 463297"/>
              <a:gd name="connsiteY5" fmla="*/ 119641 h 211716"/>
              <a:gd name="connsiteX6" fmla="*/ 333049 w 463297"/>
              <a:gd name="connsiteY6" fmla="*/ 119641 h 211716"/>
              <a:gd name="connsiteX7" fmla="*/ 418774 w 463297"/>
              <a:gd name="connsiteY7" fmla="*/ 148216 h 211716"/>
              <a:gd name="connsiteX8" fmla="*/ 463224 w 463297"/>
              <a:gd name="connsiteY8" fmla="*/ 211716 h 211716"/>
              <a:gd name="connsiteX9" fmla="*/ 409249 w 463297"/>
              <a:gd name="connsiteY9" fmla="*/ 148216 h 211716"/>
              <a:gd name="connsiteX10" fmla="*/ 323524 w 463297"/>
              <a:gd name="connsiteY10" fmla="*/ 65666 h 211716"/>
              <a:gd name="connsiteX11" fmla="*/ 250499 w 463297"/>
              <a:gd name="connsiteY11" fmla="*/ 37091 h 211716"/>
              <a:gd name="connsiteX12" fmla="*/ 275899 w 463297"/>
              <a:gd name="connsiteY12" fmla="*/ 62491 h 211716"/>
              <a:gd name="connsiteX13" fmla="*/ 218749 w 463297"/>
              <a:gd name="connsiteY13" fmla="*/ 33916 h 211716"/>
              <a:gd name="connsiteX14" fmla="*/ 98099 w 463297"/>
              <a:gd name="connsiteY14" fmla="*/ 2166 h 211716"/>
              <a:gd name="connsiteX15" fmla="*/ 2849 w 463297"/>
              <a:gd name="connsiteY15" fmla="*/ 8516 h 21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297" h="211716">
                <a:moveTo>
                  <a:pt x="2849" y="8516"/>
                </a:moveTo>
                <a:cubicBezTo>
                  <a:pt x="21899" y="14866"/>
                  <a:pt x="174299" y="31270"/>
                  <a:pt x="212399" y="40266"/>
                </a:cubicBezTo>
                <a:cubicBezTo>
                  <a:pt x="250499" y="49262"/>
                  <a:pt x="213457" y="55612"/>
                  <a:pt x="231449" y="62491"/>
                </a:cubicBezTo>
                <a:cubicBezTo>
                  <a:pt x="249441" y="69370"/>
                  <a:pt x="307649" y="77308"/>
                  <a:pt x="320349" y="81541"/>
                </a:cubicBezTo>
                <a:cubicBezTo>
                  <a:pt x="333049" y="85774"/>
                  <a:pt x="297066" y="81541"/>
                  <a:pt x="307649" y="87891"/>
                </a:cubicBezTo>
                <a:cubicBezTo>
                  <a:pt x="318232" y="94241"/>
                  <a:pt x="379616" y="114349"/>
                  <a:pt x="383849" y="119641"/>
                </a:cubicBezTo>
                <a:cubicBezTo>
                  <a:pt x="388082" y="124933"/>
                  <a:pt x="327228" y="114879"/>
                  <a:pt x="333049" y="119641"/>
                </a:cubicBezTo>
                <a:cubicBezTo>
                  <a:pt x="338870" y="124403"/>
                  <a:pt x="397078" y="132870"/>
                  <a:pt x="418774" y="148216"/>
                </a:cubicBezTo>
                <a:cubicBezTo>
                  <a:pt x="440470" y="163562"/>
                  <a:pt x="464811" y="211716"/>
                  <a:pt x="463224" y="211716"/>
                </a:cubicBezTo>
                <a:cubicBezTo>
                  <a:pt x="461637" y="211716"/>
                  <a:pt x="432532" y="172558"/>
                  <a:pt x="409249" y="148216"/>
                </a:cubicBezTo>
                <a:cubicBezTo>
                  <a:pt x="385966" y="123874"/>
                  <a:pt x="349982" y="84187"/>
                  <a:pt x="323524" y="65666"/>
                </a:cubicBezTo>
                <a:cubicBezTo>
                  <a:pt x="297066" y="47145"/>
                  <a:pt x="258437" y="37620"/>
                  <a:pt x="250499" y="37091"/>
                </a:cubicBezTo>
                <a:cubicBezTo>
                  <a:pt x="242562" y="36562"/>
                  <a:pt x="281191" y="63020"/>
                  <a:pt x="275899" y="62491"/>
                </a:cubicBezTo>
                <a:cubicBezTo>
                  <a:pt x="270607" y="61962"/>
                  <a:pt x="248382" y="43970"/>
                  <a:pt x="218749" y="33916"/>
                </a:cubicBezTo>
                <a:cubicBezTo>
                  <a:pt x="189116" y="23862"/>
                  <a:pt x="130907" y="7458"/>
                  <a:pt x="98099" y="2166"/>
                </a:cubicBezTo>
                <a:cubicBezTo>
                  <a:pt x="65291" y="-3126"/>
                  <a:pt x="-16201" y="2166"/>
                  <a:pt x="2849" y="8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428A230-462F-27F1-53F0-570BD83D51A6}"/>
              </a:ext>
            </a:extLst>
          </p:cNvPr>
          <p:cNvSpPr/>
          <p:nvPr/>
        </p:nvSpPr>
        <p:spPr>
          <a:xfrm>
            <a:off x="3787694" y="5530366"/>
            <a:ext cx="279645" cy="140443"/>
          </a:xfrm>
          <a:custGeom>
            <a:avLst/>
            <a:gdLst>
              <a:gd name="connsiteX0" fmla="*/ 81 w 279645"/>
              <a:gd name="connsiteY0" fmla="*/ 140184 h 140443"/>
              <a:gd name="connsiteX1" fmla="*/ 66756 w 279645"/>
              <a:gd name="connsiteY1" fmla="*/ 19534 h 140443"/>
              <a:gd name="connsiteX2" fmla="*/ 130256 w 279645"/>
              <a:gd name="connsiteY2" fmla="*/ 32234 h 140443"/>
              <a:gd name="connsiteX3" fmla="*/ 117556 w 279645"/>
              <a:gd name="connsiteY3" fmla="*/ 6834 h 140443"/>
              <a:gd name="connsiteX4" fmla="*/ 276306 w 279645"/>
              <a:gd name="connsiteY4" fmla="*/ 44934 h 140443"/>
              <a:gd name="connsiteX5" fmla="*/ 219156 w 279645"/>
              <a:gd name="connsiteY5" fmla="*/ 22709 h 140443"/>
              <a:gd name="connsiteX6" fmla="*/ 142956 w 279645"/>
              <a:gd name="connsiteY6" fmla="*/ 484 h 140443"/>
              <a:gd name="connsiteX7" fmla="*/ 92156 w 279645"/>
              <a:gd name="connsiteY7" fmla="*/ 44934 h 140443"/>
              <a:gd name="connsiteX8" fmla="*/ 101681 w 279645"/>
              <a:gd name="connsiteY8" fmla="*/ 16359 h 140443"/>
              <a:gd name="connsiteX9" fmla="*/ 54056 w 279645"/>
              <a:gd name="connsiteY9" fmla="*/ 51284 h 140443"/>
              <a:gd name="connsiteX10" fmla="*/ 81 w 279645"/>
              <a:gd name="connsiteY10" fmla="*/ 140184 h 1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645" h="140443">
                <a:moveTo>
                  <a:pt x="81" y="140184"/>
                </a:moveTo>
                <a:cubicBezTo>
                  <a:pt x="2198" y="134892"/>
                  <a:pt x="45060" y="37526"/>
                  <a:pt x="66756" y="19534"/>
                </a:cubicBezTo>
                <a:cubicBezTo>
                  <a:pt x="88452" y="1542"/>
                  <a:pt x="121789" y="34351"/>
                  <a:pt x="130256" y="32234"/>
                </a:cubicBezTo>
                <a:cubicBezTo>
                  <a:pt x="138723" y="30117"/>
                  <a:pt x="93214" y="4717"/>
                  <a:pt x="117556" y="6834"/>
                </a:cubicBezTo>
                <a:cubicBezTo>
                  <a:pt x="141898" y="8951"/>
                  <a:pt x="259373" y="42288"/>
                  <a:pt x="276306" y="44934"/>
                </a:cubicBezTo>
                <a:cubicBezTo>
                  <a:pt x="293239" y="47580"/>
                  <a:pt x="241381" y="30117"/>
                  <a:pt x="219156" y="22709"/>
                </a:cubicBezTo>
                <a:cubicBezTo>
                  <a:pt x="196931" y="15301"/>
                  <a:pt x="164123" y="-3220"/>
                  <a:pt x="142956" y="484"/>
                </a:cubicBezTo>
                <a:cubicBezTo>
                  <a:pt x="121789" y="4188"/>
                  <a:pt x="99035" y="42288"/>
                  <a:pt x="92156" y="44934"/>
                </a:cubicBezTo>
                <a:cubicBezTo>
                  <a:pt x="85277" y="47580"/>
                  <a:pt x="108031" y="15301"/>
                  <a:pt x="101681" y="16359"/>
                </a:cubicBezTo>
                <a:cubicBezTo>
                  <a:pt x="95331" y="17417"/>
                  <a:pt x="70460" y="34351"/>
                  <a:pt x="54056" y="51284"/>
                </a:cubicBezTo>
                <a:cubicBezTo>
                  <a:pt x="37652" y="68217"/>
                  <a:pt x="-2036" y="145476"/>
                  <a:pt x="81" y="140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253E930-D35C-824D-F1D2-48F27D1504D0}"/>
              </a:ext>
            </a:extLst>
          </p:cNvPr>
          <p:cNvSpPr/>
          <p:nvPr/>
        </p:nvSpPr>
        <p:spPr>
          <a:xfrm>
            <a:off x="3901906" y="5635375"/>
            <a:ext cx="371861" cy="54323"/>
          </a:xfrm>
          <a:custGeom>
            <a:avLst/>
            <a:gdLst>
              <a:gd name="connsiteX0" fmla="*/ 169 w 371861"/>
              <a:gd name="connsiteY0" fmla="*/ 54225 h 54323"/>
              <a:gd name="connsiteX1" fmla="*/ 133519 w 371861"/>
              <a:gd name="connsiteY1" fmla="*/ 22475 h 54323"/>
              <a:gd name="connsiteX2" fmla="*/ 247819 w 371861"/>
              <a:gd name="connsiteY2" fmla="*/ 28825 h 54323"/>
              <a:gd name="connsiteX3" fmla="*/ 238294 w 371861"/>
              <a:gd name="connsiteY3" fmla="*/ 3425 h 54323"/>
              <a:gd name="connsiteX4" fmla="*/ 279569 w 371861"/>
              <a:gd name="connsiteY4" fmla="*/ 25650 h 54323"/>
              <a:gd name="connsiteX5" fmla="*/ 301794 w 371861"/>
              <a:gd name="connsiteY5" fmla="*/ 250 h 54323"/>
              <a:gd name="connsiteX6" fmla="*/ 371644 w 371861"/>
              <a:gd name="connsiteY6" fmla="*/ 44700 h 54323"/>
              <a:gd name="connsiteX7" fmla="*/ 317669 w 371861"/>
              <a:gd name="connsiteY7" fmla="*/ 12950 h 54323"/>
              <a:gd name="connsiteX8" fmla="*/ 162094 w 371861"/>
              <a:gd name="connsiteY8" fmla="*/ 32000 h 54323"/>
              <a:gd name="connsiteX9" fmla="*/ 169 w 371861"/>
              <a:gd name="connsiteY9" fmla="*/ 54225 h 5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61" h="54323">
                <a:moveTo>
                  <a:pt x="169" y="54225"/>
                </a:moveTo>
                <a:cubicBezTo>
                  <a:pt x="-4593" y="52638"/>
                  <a:pt x="92244" y="26708"/>
                  <a:pt x="133519" y="22475"/>
                </a:cubicBezTo>
                <a:cubicBezTo>
                  <a:pt x="174794" y="18242"/>
                  <a:pt x="230357" y="32000"/>
                  <a:pt x="247819" y="28825"/>
                </a:cubicBezTo>
                <a:cubicBezTo>
                  <a:pt x="265282" y="25650"/>
                  <a:pt x="233002" y="3954"/>
                  <a:pt x="238294" y="3425"/>
                </a:cubicBezTo>
                <a:cubicBezTo>
                  <a:pt x="243586" y="2896"/>
                  <a:pt x="268986" y="26179"/>
                  <a:pt x="279569" y="25650"/>
                </a:cubicBezTo>
                <a:cubicBezTo>
                  <a:pt x="290152" y="25121"/>
                  <a:pt x="286448" y="-2925"/>
                  <a:pt x="301794" y="250"/>
                </a:cubicBezTo>
                <a:cubicBezTo>
                  <a:pt x="317140" y="3425"/>
                  <a:pt x="368998" y="42583"/>
                  <a:pt x="371644" y="44700"/>
                </a:cubicBezTo>
                <a:cubicBezTo>
                  <a:pt x="374290" y="46817"/>
                  <a:pt x="352594" y="15067"/>
                  <a:pt x="317669" y="12950"/>
                </a:cubicBezTo>
                <a:cubicBezTo>
                  <a:pt x="282744" y="10833"/>
                  <a:pt x="216069" y="26179"/>
                  <a:pt x="162094" y="32000"/>
                </a:cubicBezTo>
                <a:cubicBezTo>
                  <a:pt x="108119" y="37821"/>
                  <a:pt x="4931" y="55812"/>
                  <a:pt x="169" y="5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AA3A67F-6D5D-42DE-51B4-BB28C89D948D}"/>
              </a:ext>
            </a:extLst>
          </p:cNvPr>
          <p:cNvSpPr/>
          <p:nvPr/>
        </p:nvSpPr>
        <p:spPr>
          <a:xfrm>
            <a:off x="3822659" y="5584256"/>
            <a:ext cx="117546" cy="127587"/>
          </a:xfrm>
          <a:custGeom>
            <a:avLst/>
            <a:gdLst>
              <a:gd name="connsiteX0" fmla="*/ 117516 w 117546"/>
              <a:gd name="connsiteY0" fmla="*/ 569 h 127587"/>
              <a:gd name="connsiteX1" fmla="*/ 38141 w 117546"/>
              <a:gd name="connsiteY1" fmla="*/ 48194 h 127587"/>
              <a:gd name="connsiteX2" fmla="*/ 41 w 117546"/>
              <a:gd name="connsiteY2" fmla="*/ 121219 h 127587"/>
              <a:gd name="connsiteX3" fmla="*/ 44491 w 117546"/>
              <a:gd name="connsiteY3" fmla="*/ 83119 h 127587"/>
              <a:gd name="connsiteX4" fmla="*/ 12741 w 117546"/>
              <a:gd name="connsiteY4" fmla="*/ 127569 h 127587"/>
              <a:gd name="connsiteX5" fmla="*/ 117516 w 117546"/>
              <a:gd name="connsiteY5" fmla="*/ 76769 h 127587"/>
              <a:gd name="connsiteX6" fmla="*/ 15916 w 117546"/>
              <a:gd name="connsiteY6" fmla="*/ 105344 h 127587"/>
              <a:gd name="connsiteX7" fmla="*/ 28616 w 117546"/>
              <a:gd name="connsiteY7" fmla="*/ 79944 h 127587"/>
              <a:gd name="connsiteX8" fmla="*/ 117516 w 117546"/>
              <a:gd name="connsiteY8" fmla="*/ 569 h 1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46" h="127587">
                <a:moveTo>
                  <a:pt x="117516" y="569"/>
                </a:moveTo>
                <a:cubicBezTo>
                  <a:pt x="119103" y="-4723"/>
                  <a:pt x="57720" y="28086"/>
                  <a:pt x="38141" y="48194"/>
                </a:cubicBezTo>
                <a:cubicBezTo>
                  <a:pt x="18562" y="68302"/>
                  <a:pt x="-1017" y="115398"/>
                  <a:pt x="41" y="121219"/>
                </a:cubicBezTo>
                <a:cubicBezTo>
                  <a:pt x="1099" y="127040"/>
                  <a:pt x="42374" y="82061"/>
                  <a:pt x="44491" y="83119"/>
                </a:cubicBezTo>
                <a:cubicBezTo>
                  <a:pt x="46608" y="84177"/>
                  <a:pt x="570" y="128627"/>
                  <a:pt x="12741" y="127569"/>
                </a:cubicBezTo>
                <a:cubicBezTo>
                  <a:pt x="24912" y="126511"/>
                  <a:pt x="116987" y="80473"/>
                  <a:pt x="117516" y="76769"/>
                </a:cubicBezTo>
                <a:cubicBezTo>
                  <a:pt x="118045" y="73065"/>
                  <a:pt x="30733" y="104815"/>
                  <a:pt x="15916" y="105344"/>
                </a:cubicBezTo>
                <a:cubicBezTo>
                  <a:pt x="1099" y="105873"/>
                  <a:pt x="18033" y="94761"/>
                  <a:pt x="28616" y="79944"/>
                </a:cubicBezTo>
                <a:cubicBezTo>
                  <a:pt x="39199" y="65127"/>
                  <a:pt x="115929" y="5861"/>
                  <a:pt x="117516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0D635BA6-C987-C37F-BD87-E2AC9426B863}"/>
              </a:ext>
            </a:extLst>
          </p:cNvPr>
          <p:cNvSpPr/>
          <p:nvPr/>
        </p:nvSpPr>
        <p:spPr>
          <a:xfrm>
            <a:off x="3987682" y="5669103"/>
            <a:ext cx="423855" cy="122118"/>
          </a:xfrm>
          <a:custGeom>
            <a:avLst/>
            <a:gdLst>
              <a:gd name="connsiteX0" fmla="*/ 118 w 423855"/>
              <a:gd name="connsiteY0" fmla="*/ 61772 h 122118"/>
              <a:gd name="connsiteX1" fmla="*/ 168393 w 423855"/>
              <a:gd name="connsiteY1" fmla="*/ 49072 h 122118"/>
              <a:gd name="connsiteX2" fmla="*/ 152518 w 423855"/>
              <a:gd name="connsiteY2" fmla="*/ 33197 h 122118"/>
              <a:gd name="connsiteX3" fmla="*/ 298568 w 423855"/>
              <a:gd name="connsiteY3" fmla="*/ 61772 h 122118"/>
              <a:gd name="connsiteX4" fmla="*/ 244593 w 423855"/>
              <a:gd name="connsiteY4" fmla="*/ 30022 h 122118"/>
              <a:gd name="connsiteX5" fmla="*/ 422393 w 423855"/>
              <a:gd name="connsiteY5" fmla="*/ 71297 h 122118"/>
              <a:gd name="connsiteX6" fmla="*/ 333493 w 423855"/>
              <a:gd name="connsiteY6" fmla="*/ 58597 h 122118"/>
              <a:gd name="connsiteX7" fmla="*/ 416043 w 423855"/>
              <a:gd name="connsiteY7" fmla="*/ 122097 h 122118"/>
              <a:gd name="connsiteX8" fmla="*/ 330318 w 423855"/>
              <a:gd name="connsiteY8" fmla="*/ 64947 h 122118"/>
              <a:gd name="connsiteX9" fmla="*/ 228718 w 423855"/>
              <a:gd name="connsiteY9" fmla="*/ 1447 h 122118"/>
              <a:gd name="connsiteX10" fmla="*/ 244593 w 423855"/>
              <a:gd name="connsiteY10" fmla="*/ 20497 h 122118"/>
              <a:gd name="connsiteX11" fmla="*/ 139818 w 423855"/>
              <a:gd name="connsiteY11" fmla="*/ 20497 h 122118"/>
              <a:gd name="connsiteX12" fmla="*/ 22343 w 423855"/>
              <a:gd name="connsiteY12" fmla="*/ 4622 h 122118"/>
              <a:gd name="connsiteX13" fmla="*/ 139818 w 423855"/>
              <a:gd name="connsiteY13" fmla="*/ 39547 h 122118"/>
              <a:gd name="connsiteX14" fmla="*/ 118 w 423855"/>
              <a:gd name="connsiteY14" fmla="*/ 61772 h 12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855" h="122118">
                <a:moveTo>
                  <a:pt x="118" y="61772"/>
                </a:moveTo>
                <a:cubicBezTo>
                  <a:pt x="4880" y="63359"/>
                  <a:pt x="142993" y="53834"/>
                  <a:pt x="168393" y="49072"/>
                </a:cubicBezTo>
                <a:cubicBezTo>
                  <a:pt x="193793" y="44310"/>
                  <a:pt x="130822" y="31080"/>
                  <a:pt x="152518" y="33197"/>
                </a:cubicBezTo>
                <a:cubicBezTo>
                  <a:pt x="174214" y="35314"/>
                  <a:pt x="283222" y="62301"/>
                  <a:pt x="298568" y="61772"/>
                </a:cubicBezTo>
                <a:cubicBezTo>
                  <a:pt x="313914" y="61243"/>
                  <a:pt x="223956" y="28435"/>
                  <a:pt x="244593" y="30022"/>
                </a:cubicBezTo>
                <a:cubicBezTo>
                  <a:pt x="265230" y="31609"/>
                  <a:pt x="407576" y="66534"/>
                  <a:pt x="422393" y="71297"/>
                </a:cubicBezTo>
                <a:cubicBezTo>
                  <a:pt x="437210" y="76060"/>
                  <a:pt x="334551" y="50130"/>
                  <a:pt x="333493" y="58597"/>
                </a:cubicBezTo>
                <a:cubicBezTo>
                  <a:pt x="332435" y="67064"/>
                  <a:pt x="416572" y="121039"/>
                  <a:pt x="416043" y="122097"/>
                </a:cubicBezTo>
                <a:cubicBezTo>
                  <a:pt x="415514" y="123155"/>
                  <a:pt x="361539" y="85055"/>
                  <a:pt x="330318" y="64947"/>
                </a:cubicBezTo>
                <a:cubicBezTo>
                  <a:pt x="299097" y="44839"/>
                  <a:pt x="228718" y="1447"/>
                  <a:pt x="228718" y="1447"/>
                </a:cubicBezTo>
                <a:cubicBezTo>
                  <a:pt x="214431" y="-5961"/>
                  <a:pt x="259410" y="17322"/>
                  <a:pt x="244593" y="20497"/>
                </a:cubicBezTo>
                <a:cubicBezTo>
                  <a:pt x="229776" y="23672"/>
                  <a:pt x="176860" y="23143"/>
                  <a:pt x="139818" y="20497"/>
                </a:cubicBezTo>
                <a:cubicBezTo>
                  <a:pt x="102776" y="17851"/>
                  <a:pt x="22343" y="1447"/>
                  <a:pt x="22343" y="4622"/>
                </a:cubicBezTo>
                <a:cubicBezTo>
                  <a:pt x="22343" y="7797"/>
                  <a:pt x="144051" y="30022"/>
                  <a:pt x="139818" y="39547"/>
                </a:cubicBezTo>
                <a:cubicBezTo>
                  <a:pt x="135585" y="49072"/>
                  <a:pt x="-4644" y="60185"/>
                  <a:pt x="118" y="61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34FCAE1-0A15-A33D-1270-33C568366CD8}"/>
              </a:ext>
            </a:extLst>
          </p:cNvPr>
          <p:cNvSpPr/>
          <p:nvPr/>
        </p:nvSpPr>
        <p:spPr>
          <a:xfrm>
            <a:off x="4885139" y="5615691"/>
            <a:ext cx="66722" cy="814111"/>
          </a:xfrm>
          <a:custGeom>
            <a:avLst/>
            <a:gdLst>
              <a:gd name="connsiteX0" fmla="*/ 29761 w 66722"/>
              <a:gd name="connsiteY0" fmla="*/ 884 h 814111"/>
              <a:gd name="connsiteX1" fmla="*/ 13886 w 66722"/>
              <a:gd name="connsiteY1" fmla="*/ 327909 h 814111"/>
              <a:gd name="connsiteX2" fmla="*/ 13886 w 66722"/>
              <a:gd name="connsiteY2" fmla="*/ 407284 h 814111"/>
              <a:gd name="connsiteX3" fmla="*/ 39286 w 66722"/>
              <a:gd name="connsiteY3" fmla="*/ 569209 h 814111"/>
              <a:gd name="connsiteX4" fmla="*/ 45636 w 66722"/>
              <a:gd name="connsiteY4" fmla="*/ 524759 h 814111"/>
              <a:gd name="connsiteX5" fmla="*/ 61511 w 66722"/>
              <a:gd name="connsiteY5" fmla="*/ 667634 h 814111"/>
              <a:gd name="connsiteX6" fmla="*/ 51986 w 66722"/>
              <a:gd name="connsiteY6" fmla="*/ 813684 h 814111"/>
              <a:gd name="connsiteX7" fmla="*/ 64686 w 66722"/>
              <a:gd name="connsiteY7" fmla="*/ 702559 h 814111"/>
              <a:gd name="connsiteX8" fmla="*/ 1186 w 66722"/>
              <a:gd name="connsiteY8" fmla="*/ 439034 h 814111"/>
              <a:gd name="connsiteX9" fmla="*/ 29761 w 66722"/>
              <a:gd name="connsiteY9" fmla="*/ 884 h 81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22" h="814111">
                <a:moveTo>
                  <a:pt x="29761" y="884"/>
                </a:moveTo>
                <a:cubicBezTo>
                  <a:pt x="31878" y="-17637"/>
                  <a:pt x="16532" y="260176"/>
                  <a:pt x="13886" y="327909"/>
                </a:cubicBezTo>
                <a:cubicBezTo>
                  <a:pt x="11240" y="395642"/>
                  <a:pt x="9653" y="367067"/>
                  <a:pt x="13886" y="407284"/>
                </a:cubicBezTo>
                <a:cubicBezTo>
                  <a:pt x="18119" y="447501"/>
                  <a:pt x="33994" y="549630"/>
                  <a:pt x="39286" y="569209"/>
                </a:cubicBezTo>
                <a:cubicBezTo>
                  <a:pt x="44578" y="588788"/>
                  <a:pt x="41932" y="508355"/>
                  <a:pt x="45636" y="524759"/>
                </a:cubicBezTo>
                <a:cubicBezTo>
                  <a:pt x="49340" y="541163"/>
                  <a:pt x="60453" y="619480"/>
                  <a:pt x="61511" y="667634"/>
                </a:cubicBezTo>
                <a:cubicBezTo>
                  <a:pt x="62569" y="715788"/>
                  <a:pt x="51457" y="807863"/>
                  <a:pt x="51986" y="813684"/>
                </a:cubicBezTo>
                <a:cubicBezTo>
                  <a:pt x="52515" y="819505"/>
                  <a:pt x="73153" y="765001"/>
                  <a:pt x="64686" y="702559"/>
                </a:cubicBezTo>
                <a:cubicBezTo>
                  <a:pt x="56219" y="640117"/>
                  <a:pt x="9123" y="550159"/>
                  <a:pt x="1186" y="439034"/>
                </a:cubicBezTo>
                <a:cubicBezTo>
                  <a:pt x="-6751" y="327909"/>
                  <a:pt x="27644" y="19405"/>
                  <a:pt x="29761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59E98A3-526A-0227-EB1B-BF98B75522BB}"/>
              </a:ext>
            </a:extLst>
          </p:cNvPr>
          <p:cNvSpPr/>
          <p:nvPr/>
        </p:nvSpPr>
        <p:spPr>
          <a:xfrm>
            <a:off x="4775075" y="5883228"/>
            <a:ext cx="38248" cy="870520"/>
          </a:xfrm>
          <a:custGeom>
            <a:avLst/>
            <a:gdLst>
              <a:gd name="connsiteX0" fmla="*/ 38225 w 38248"/>
              <a:gd name="connsiteY0" fmla="*/ 47 h 870520"/>
              <a:gd name="connsiteX1" fmla="*/ 125 w 38248"/>
              <a:gd name="connsiteY1" fmla="*/ 403272 h 870520"/>
              <a:gd name="connsiteX2" fmla="*/ 25525 w 38248"/>
              <a:gd name="connsiteY2" fmla="*/ 330247 h 870520"/>
              <a:gd name="connsiteX3" fmla="*/ 12825 w 38248"/>
              <a:gd name="connsiteY3" fmla="*/ 657272 h 870520"/>
              <a:gd name="connsiteX4" fmla="*/ 25525 w 38248"/>
              <a:gd name="connsiteY4" fmla="*/ 571547 h 870520"/>
              <a:gd name="connsiteX5" fmla="*/ 25525 w 38248"/>
              <a:gd name="connsiteY5" fmla="*/ 866822 h 870520"/>
              <a:gd name="connsiteX6" fmla="*/ 35050 w 38248"/>
              <a:gd name="connsiteY6" fmla="*/ 717597 h 870520"/>
              <a:gd name="connsiteX7" fmla="*/ 6475 w 38248"/>
              <a:gd name="connsiteY7" fmla="*/ 431847 h 870520"/>
              <a:gd name="connsiteX8" fmla="*/ 38225 w 38248"/>
              <a:gd name="connsiteY8" fmla="*/ 47 h 8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48" h="870520">
                <a:moveTo>
                  <a:pt x="38225" y="47"/>
                </a:moveTo>
                <a:cubicBezTo>
                  <a:pt x="37167" y="-4715"/>
                  <a:pt x="2242" y="348239"/>
                  <a:pt x="125" y="403272"/>
                </a:cubicBezTo>
                <a:cubicBezTo>
                  <a:pt x="-1992" y="458305"/>
                  <a:pt x="23408" y="287914"/>
                  <a:pt x="25525" y="330247"/>
                </a:cubicBezTo>
                <a:cubicBezTo>
                  <a:pt x="27642" y="372580"/>
                  <a:pt x="12825" y="617055"/>
                  <a:pt x="12825" y="657272"/>
                </a:cubicBezTo>
                <a:cubicBezTo>
                  <a:pt x="12825" y="697489"/>
                  <a:pt x="23408" y="536622"/>
                  <a:pt x="25525" y="571547"/>
                </a:cubicBezTo>
                <a:cubicBezTo>
                  <a:pt x="27642" y="606472"/>
                  <a:pt x="23937" y="842480"/>
                  <a:pt x="25525" y="866822"/>
                </a:cubicBezTo>
                <a:cubicBezTo>
                  <a:pt x="27112" y="891164"/>
                  <a:pt x="38225" y="790093"/>
                  <a:pt x="35050" y="717597"/>
                </a:cubicBezTo>
                <a:cubicBezTo>
                  <a:pt x="31875" y="645101"/>
                  <a:pt x="9121" y="546147"/>
                  <a:pt x="6475" y="431847"/>
                </a:cubicBezTo>
                <a:cubicBezTo>
                  <a:pt x="3829" y="317547"/>
                  <a:pt x="39283" y="4809"/>
                  <a:pt x="3822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6EBE7C3-C8DA-BB94-9843-58087731F0FF}"/>
              </a:ext>
            </a:extLst>
          </p:cNvPr>
          <p:cNvSpPr/>
          <p:nvPr/>
        </p:nvSpPr>
        <p:spPr>
          <a:xfrm>
            <a:off x="4781509" y="6781173"/>
            <a:ext cx="71593" cy="340081"/>
          </a:xfrm>
          <a:custGeom>
            <a:avLst/>
            <a:gdLst>
              <a:gd name="connsiteX0" fmla="*/ 50841 w 71593"/>
              <a:gd name="connsiteY0" fmla="*/ 627 h 340081"/>
              <a:gd name="connsiteX1" fmla="*/ 19091 w 71593"/>
              <a:gd name="connsiteY1" fmla="*/ 159377 h 340081"/>
              <a:gd name="connsiteX2" fmla="*/ 69891 w 71593"/>
              <a:gd name="connsiteY2" fmla="*/ 334002 h 340081"/>
              <a:gd name="connsiteX3" fmla="*/ 54016 w 71593"/>
              <a:gd name="connsiteY3" fmla="*/ 292727 h 340081"/>
              <a:gd name="connsiteX4" fmla="*/ 41 w 71593"/>
              <a:gd name="connsiteY4" fmla="*/ 219702 h 340081"/>
              <a:gd name="connsiteX5" fmla="*/ 50841 w 71593"/>
              <a:gd name="connsiteY5" fmla="*/ 627 h 3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93" h="340081">
                <a:moveTo>
                  <a:pt x="50841" y="627"/>
                </a:moveTo>
                <a:cubicBezTo>
                  <a:pt x="54016" y="-9427"/>
                  <a:pt x="15916" y="103815"/>
                  <a:pt x="19091" y="159377"/>
                </a:cubicBezTo>
                <a:cubicBezTo>
                  <a:pt x="22266" y="214939"/>
                  <a:pt x="64070" y="311777"/>
                  <a:pt x="69891" y="334002"/>
                </a:cubicBezTo>
                <a:cubicBezTo>
                  <a:pt x="75712" y="356227"/>
                  <a:pt x="65658" y="311777"/>
                  <a:pt x="54016" y="292727"/>
                </a:cubicBezTo>
                <a:cubicBezTo>
                  <a:pt x="42374" y="273677"/>
                  <a:pt x="-1546" y="267327"/>
                  <a:pt x="41" y="219702"/>
                </a:cubicBezTo>
                <a:cubicBezTo>
                  <a:pt x="1628" y="172077"/>
                  <a:pt x="47666" y="10681"/>
                  <a:pt x="50841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6792538-62F3-069F-5FE6-7600743E1173}"/>
              </a:ext>
            </a:extLst>
          </p:cNvPr>
          <p:cNvSpPr/>
          <p:nvPr/>
        </p:nvSpPr>
        <p:spPr>
          <a:xfrm>
            <a:off x="4876662" y="6267607"/>
            <a:ext cx="12900" cy="405704"/>
          </a:xfrm>
          <a:custGeom>
            <a:avLst/>
            <a:gdLst>
              <a:gd name="connsiteX0" fmla="*/ 138 w 12900"/>
              <a:gd name="connsiteY0" fmla="*/ 3018 h 405704"/>
              <a:gd name="connsiteX1" fmla="*/ 6488 w 12900"/>
              <a:gd name="connsiteY1" fmla="*/ 399893 h 405704"/>
              <a:gd name="connsiteX2" fmla="*/ 12838 w 12900"/>
              <a:gd name="connsiteY2" fmla="*/ 225268 h 405704"/>
              <a:gd name="connsiteX3" fmla="*/ 138 w 12900"/>
              <a:gd name="connsiteY3" fmla="*/ 3018 h 4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0" h="405704">
                <a:moveTo>
                  <a:pt x="138" y="3018"/>
                </a:moveTo>
                <a:cubicBezTo>
                  <a:pt x="-920" y="32122"/>
                  <a:pt x="4371" y="362851"/>
                  <a:pt x="6488" y="399893"/>
                </a:cubicBezTo>
                <a:cubicBezTo>
                  <a:pt x="8605" y="436935"/>
                  <a:pt x="11780" y="287180"/>
                  <a:pt x="12838" y="225268"/>
                </a:cubicBezTo>
                <a:cubicBezTo>
                  <a:pt x="13896" y="163356"/>
                  <a:pt x="1196" y="-26086"/>
                  <a:pt x="138" y="3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7460C2A-ECE3-3A66-C47C-D6206449C5D5}"/>
              </a:ext>
            </a:extLst>
          </p:cNvPr>
          <p:cNvSpPr/>
          <p:nvPr/>
        </p:nvSpPr>
        <p:spPr>
          <a:xfrm>
            <a:off x="4847802" y="6768258"/>
            <a:ext cx="149890" cy="318466"/>
          </a:xfrm>
          <a:custGeom>
            <a:avLst/>
            <a:gdLst>
              <a:gd name="connsiteX0" fmla="*/ 22648 w 149890"/>
              <a:gd name="connsiteY0" fmla="*/ 842 h 318466"/>
              <a:gd name="connsiteX1" fmla="*/ 423 w 149890"/>
              <a:gd name="connsiteY1" fmla="*/ 92917 h 318466"/>
              <a:gd name="connsiteX2" fmla="*/ 44873 w 149890"/>
              <a:gd name="connsiteY2" fmla="*/ 261192 h 318466"/>
              <a:gd name="connsiteX3" fmla="*/ 60748 w 149890"/>
              <a:gd name="connsiteY3" fmla="*/ 318342 h 318466"/>
              <a:gd name="connsiteX4" fmla="*/ 41698 w 149890"/>
              <a:gd name="connsiteY4" fmla="*/ 273892 h 318466"/>
              <a:gd name="connsiteX5" fmla="*/ 38523 w 149890"/>
              <a:gd name="connsiteY5" fmla="*/ 191342 h 318466"/>
              <a:gd name="connsiteX6" fmla="*/ 149648 w 149890"/>
              <a:gd name="connsiteY6" fmla="*/ 118317 h 318466"/>
              <a:gd name="connsiteX7" fmla="*/ 67098 w 149890"/>
              <a:gd name="connsiteY7" fmla="*/ 156417 h 318466"/>
              <a:gd name="connsiteX8" fmla="*/ 25823 w 149890"/>
              <a:gd name="connsiteY8" fmla="*/ 143717 h 318466"/>
              <a:gd name="connsiteX9" fmla="*/ 22648 w 149890"/>
              <a:gd name="connsiteY9" fmla="*/ 842 h 3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890" h="318466">
                <a:moveTo>
                  <a:pt x="22648" y="842"/>
                </a:moveTo>
                <a:cubicBezTo>
                  <a:pt x="18415" y="-7625"/>
                  <a:pt x="-3281" y="49525"/>
                  <a:pt x="423" y="92917"/>
                </a:cubicBezTo>
                <a:cubicBezTo>
                  <a:pt x="4127" y="136309"/>
                  <a:pt x="34819" y="223621"/>
                  <a:pt x="44873" y="261192"/>
                </a:cubicBezTo>
                <a:cubicBezTo>
                  <a:pt x="54927" y="298763"/>
                  <a:pt x="61277" y="316225"/>
                  <a:pt x="60748" y="318342"/>
                </a:cubicBezTo>
                <a:cubicBezTo>
                  <a:pt x="60219" y="320459"/>
                  <a:pt x="45402" y="295059"/>
                  <a:pt x="41698" y="273892"/>
                </a:cubicBezTo>
                <a:cubicBezTo>
                  <a:pt x="37994" y="252725"/>
                  <a:pt x="20531" y="217271"/>
                  <a:pt x="38523" y="191342"/>
                </a:cubicBezTo>
                <a:cubicBezTo>
                  <a:pt x="56515" y="165413"/>
                  <a:pt x="144886" y="124138"/>
                  <a:pt x="149648" y="118317"/>
                </a:cubicBezTo>
                <a:cubicBezTo>
                  <a:pt x="154410" y="112496"/>
                  <a:pt x="87735" y="152184"/>
                  <a:pt x="67098" y="156417"/>
                </a:cubicBezTo>
                <a:cubicBezTo>
                  <a:pt x="46461" y="160650"/>
                  <a:pt x="32173" y="163825"/>
                  <a:pt x="25823" y="143717"/>
                </a:cubicBezTo>
                <a:cubicBezTo>
                  <a:pt x="19473" y="123609"/>
                  <a:pt x="26881" y="9309"/>
                  <a:pt x="22648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0892A8B-CAE7-AC92-D48B-6BCCD9932374}"/>
              </a:ext>
            </a:extLst>
          </p:cNvPr>
          <p:cNvSpPr/>
          <p:nvPr/>
        </p:nvSpPr>
        <p:spPr>
          <a:xfrm>
            <a:off x="4954448" y="6482626"/>
            <a:ext cx="173367" cy="374144"/>
          </a:xfrm>
          <a:custGeom>
            <a:avLst/>
            <a:gdLst>
              <a:gd name="connsiteX0" fmla="*/ 4902 w 173367"/>
              <a:gd name="connsiteY0" fmla="*/ 724 h 374144"/>
              <a:gd name="connsiteX1" fmla="*/ 20777 w 173367"/>
              <a:gd name="connsiteY1" fmla="*/ 207099 h 374144"/>
              <a:gd name="connsiteX2" fmla="*/ 8077 w 173367"/>
              <a:gd name="connsiteY2" fmla="*/ 369024 h 374144"/>
              <a:gd name="connsiteX3" fmla="*/ 14427 w 173367"/>
              <a:gd name="connsiteY3" fmla="*/ 327749 h 374144"/>
              <a:gd name="connsiteX4" fmla="*/ 173177 w 173367"/>
              <a:gd name="connsiteY4" fmla="*/ 267424 h 374144"/>
              <a:gd name="connsiteX5" fmla="*/ 49352 w 173367"/>
              <a:gd name="connsiteY5" fmla="*/ 299174 h 374144"/>
              <a:gd name="connsiteX6" fmla="*/ 46177 w 173367"/>
              <a:gd name="connsiteY6" fmla="*/ 283299 h 374144"/>
              <a:gd name="connsiteX7" fmla="*/ 4902 w 173367"/>
              <a:gd name="connsiteY7" fmla="*/ 724 h 37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367" h="374144">
                <a:moveTo>
                  <a:pt x="4902" y="724"/>
                </a:moveTo>
                <a:cubicBezTo>
                  <a:pt x="669" y="-11976"/>
                  <a:pt x="20248" y="145716"/>
                  <a:pt x="20777" y="207099"/>
                </a:cubicBezTo>
                <a:cubicBezTo>
                  <a:pt x="21306" y="268482"/>
                  <a:pt x="9135" y="348916"/>
                  <a:pt x="8077" y="369024"/>
                </a:cubicBezTo>
                <a:cubicBezTo>
                  <a:pt x="7019" y="389132"/>
                  <a:pt x="-13090" y="344682"/>
                  <a:pt x="14427" y="327749"/>
                </a:cubicBezTo>
                <a:cubicBezTo>
                  <a:pt x="41944" y="310816"/>
                  <a:pt x="167356" y="272186"/>
                  <a:pt x="173177" y="267424"/>
                </a:cubicBezTo>
                <a:cubicBezTo>
                  <a:pt x="178998" y="262662"/>
                  <a:pt x="49352" y="299174"/>
                  <a:pt x="49352" y="299174"/>
                </a:cubicBezTo>
                <a:cubicBezTo>
                  <a:pt x="28185" y="301820"/>
                  <a:pt x="50410" y="331982"/>
                  <a:pt x="46177" y="283299"/>
                </a:cubicBezTo>
                <a:cubicBezTo>
                  <a:pt x="41944" y="234616"/>
                  <a:pt x="9135" y="13424"/>
                  <a:pt x="4902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C7F513A9-F277-44FD-FDD9-9651F3235E44}"/>
              </a:ext>
            </a:extLst>
          </p:cNvPr>
          <p:cNvSpPr/>
          <p:nvPr/>
        </p:nvSpPr>
        <p:spPr>
          <a:xfrm>
            <a:off x="4724026" y="6800619"/>
            <a:ext cx="81681" cy="323018"/>
          </a:xfrm>
          <a:custGeom>
            <a:avLst/>
            <a:gdLst>
              <a:gd name="connsiteX0" fmla="*/ 70224 w 81681"/>
              <a:gd name="connsiteY0" fmla="*/ 231 h 323018"/>
              <a:gd name="connsiteX1" fmla="*/ 25774 w 81681"/>
              <a:gd name="connsiteY1" fmla="*/ 178031 h 323018"/>
              <a:gd name="connsiteX2" fmla="*/ 19424 w 81681"/>
              <a:gd name="connsiteY2" fmla="*/ 219306 h 323018"/>
              <a:gd name="connsiteX3" fmla="*/ 79749 w 81681"/>
              <a:gd name="connsiteY3" fmla="*/ 320906 h 323018"/>
              <a:gd name="connsiteX4" fmla="*/ 60699 w 81681"/>
              <a:gd name="connsiteY4" fmla="*/ 282806 h 323018"/>
              <a:gd name="connsiteX5" fmla="*/ 374 w 81681"/>
              <a:gd name="connsiteY5" fmla="*/ 219306 h 323018"/>
              <a:gd name="connsiteX6" fmla="*/ 70224 w 81681"/>
              <a:gd name="connsiteY6" fmla="*/ 231 h 3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81" h="323018">
                <a:moveTo>
                  <a:pt x="70224" y="231"/>
                </a:moveTo>
                <a:cubicBezTo>
                  <a:pt x="74457" y="-6648"/>
                  <a:pt x="34241" y="141519"/>
                  <a:pt x="25774" y="178031"/>
                </a:cubicBezTo>
                <a:cubicBezTo>
                  <a:pt x="17307" y="214544"/>
                  <a:pt x="10428" y="195494"/>
                  <a:pt x="19424" y="219306"/>
                </a:cubicBezTo>
                <a:cubicBezTo>
                  <a:pt x="28420" y="243118"/>
                  <a:pt x="72870" y="310323"/>
                  <a:pt x="79749" y="320906"/>
                </a:cubicBezTo>
                <a:cubicBezTo>
                  <a:pt x="86628" y="331489"/>
                  <a:pt x="73928" y="299739"/>
                  <a:pt x="60699" y="282806"/>
                </a:cubicBezTo>
                <a:cubicBezTo>
                  <a:pt x="47470" y="265873"/>
                  <a:pt x="-4918" y="258994"/>
                  <a:pt x="374" y="219306"/>
                </a:cubicBezTo>
                <a:cubicBezTo>
                  <a:pt x="5666" y="179619"/>
                  <a:pt x="65991" y="7110"/>
                  <a:pt x="70224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FDED2E7C-CAB0-F13A-6C1A-44DFF7E8536B}"/>
              </a:ext>
            </a:extLst>
          </p:cNvPr>
          <p:cNvSpPr/>
          <p:nvPr/>
        </p:nvSpPr>
        <p:spPr>
          <a:xfrm>
            <a:off x="5016478" y="6946410"/>
            <a:ext cx="119387" cy="184801"/>
          </a:xfrm>
          <a:custGeom>
            <a:avLst/>
            <a:gdLst>
              <a:gd name="connsiteX0" fmla="*/ 22 w 119387"/>
              <a:gd name="connsiteY0" fmla="*/ 490 h 184801"/>
              <a:gd name="connsiteX1" fmla="*/ 95272 w 119387"/>
              <a:gd name="connsiteY1" fmla="*/ 54465 h 184801"/>
              <a:gd name="connsiteX2" fmla="*/ 92097 w 119387"/>
              <a:gd name="connsiteY2" fmla="*/ 105265 h 184801"/>
              <a:gd name="connsiteX3" fmla="*/ 53997 w 119387"/>
              <a:gd name="connsiteY3" fmla="*/ 184640 h 184801"/>
              <a:gd name="connsiteX4" fmla="*/ 76222 w 119387"/>
              <a:gd name="connsiteY4" fmla="*/ 124315 h 184801"/>
              <a:gd name="connsiteX5" fmla="*/ 117497 w 119387"/>
              <a:gd name="connsiteY5" fmla="*/ 70340 h 184801"/>
              <a:gd name="connsiteX6" fmla="*/ 104797 w 119387"/>
              <a:gd name="connsiteY6" fmla="*/ 29065 h 184801"/>
              <a:gd name="connsiteX7" fmla="*/ 22 w 119387"/>
              <a:gd name="connsiteY7" fmla="*/ 490 h 18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87" h="184801">
                <a:moveTo>
                  <a:pt x="22" y="490"/>
                </a:moveTo>
                <a:cubicBezTo>
                  <a:pt x="-1565" y="4723"/>
                  <a:pt x="79926" y="37003"/>
                  <a:pt x="95272" y="54465"/>
                </a:cubicBezTo>
                <a:cubicBezTo>
                  <a:pt x="110618" y="71927"/>
                  <a:pt x="98976" y="83569"/>
                  <a:pt x="92097" y="105265"/>
                </a:cubicBezTo>
                <a:cubicBezTo>
                  <a:pt x="85218" y="126961"/>
                  <a:pt x="56643" y="181465"/>
                  <a:pt x="53997" y="184640"/>
                </a:cubicBezTo>
                <a:cubicBezTo>
                  <a:pt x="51351" y="187815"/>
                  <a:pt x="65639" y="143365"/>
                  <a:pt x="76222" y="124315"/>
                </a:cubicBezTo>
                <a:cubicBezTo>
                  <a:pt x="86805" y="105265"/>
                  <a:pt x="112735" y="86215"/>
                  <a:pt x="117497" y="70340"/>
                </a:cubicBezTo>
                <a:cubicBezTo>
                  <a:pt x="122259" y="54465"/>
                  <a:pt x="118026" y="37532"/>
                  <a:pt x="104797" y="29065"/>
                </a:cubicBezTo>
                <a:cubicBezTo>
                  <a:pt x="91568" y="20598"/>
                  <a:pt x="1609" y="-3743"/>
                  <a:pt x="22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1FB50D4-60BD-5735-1DC8-848B323146A9}"/>
              </a:ext>
            </a:extLst>
          </p:cNvPr>
          <p:cNvSpPr/>
          <p:nvPr/>
        </p:nvSpPr>
        <p:spPr>
          <a:xfrm>
            <a:off x="5441933" y="6790641"/>
            <a:ext cx="73862" cy="301081"/>
          </a:xfrm>
          <a:custGeom>
            <a:avLst/>
            <a:gdLst>
              <a:gd name="connsiteX0" fmla="*/ 17 w 73862"/>
              <a:gd name="connsiteY0" fmla="*/ 684 h 301081"/>
              <a:gd name="connsiteX1" fmla="*/ 57167 w 73862"/>
              <a:gd name="connsiteY1" fmla="*/ 111809 h 301081"/>
              <a:gd name="connsiteX2" fmla="*/ 66692 w 73862"/>
              <a:gd name="connsiteY2" fmla="*/ 229284 h 301081"/>
              <a:gd name="connsiteX3" fmla="*/ 73042 w 73862"/>
              <a:gd name="connsiteY3" fmla="*/ 153084 h 301081"/>
              <a:gd name="connsiteX4" fmla="*/ 47642 w 73862"/>
              <a:gd name="connsiteY4" fmla="*/ 299134 h 301081"/>
              <a:gd name="connsiteX5" fmla="*/ 50817 w 73862"/>
              <a:gd name="connsiteY5" fmla="*/ 232459 h 301081"/>
              <a:gd name="connsiteX6" fmla="*/ 50817 w 73862"/>
              <a:gd name="connsiteY6" fmla="*/ 165784 h 301081"/>
              <a:gd name="connsiteX7" fmla="*/ 17 w 73862"/>
              <a:gd name="connsiteY7" fmla="*/ 684 h 30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62" h="301081">
                <a:moveTo>
                  <a:pt x="17" y="684"/>
                </a:moveTo>
                <a:cubicBezTo>
                  <a:pt x="1075" y="-8312"/>
                  <a:pt x="46055" y="73709"/>
                  <a:pt x="57167" y="111809"/>
                </a:cubicBezTo>
                <a:cubicBezTo>
                  <a:pt x="68279" y="149909"/>
                  <a:pt x="64046" y="222405"/>
                  <a:pt x="66692" y="229284"/>
                </a:cubicBezTo>
                <a:cubicBezTo>
                  <a:pt x="69338" y="236163"/>
                  <a:pt x="76217" y="141442"/>
                  <a:pt x="73042" y="153084"/>
                </a:cubicBezTo>
                <a:cubicBezTo>
                  <a:pt x="69867" y="164726"/>
                  <a:pt x="51346" y="285905"/>
                  <a:pt x="47642" y="299134"/>
                </a:cubicBezTo>
                <a:cubicBezTo>
                  <a:pt x="43938" y="312363"/>
                  <a:pt x="50288" y="254684"/>
                  <a:pt x="50817" y="232459"/>
                </a:cubicBezTo>
                <a:cubicBezTo>
                  <a:pt x="51346" y="210234"/>
                  <a:pt x="55580" y="198063"/>
                  <a:pt x="50817" y="165784"/>
                </a:cubicBezTo>
                <a:cubicBezTo>
                  <a:pt x="46055" y="133505"/>
                  <a:pt x="-1041" y="9680"/>
                  <a:pt x="17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FEDA5A8-3259-7E38-071A-D5F41E8BE765}"/>
              </a:ext>
            </a:extLst>
          </p:cNvPr>
          <p:cNvSpPr/>
          <p:nvPr/>
        </p:nvSpPr>
        <p:spPr>
          <a:xfrm>
            <a:off x="5237964" y="6783862"/>
            <a:ext cx="214487" cy="242758"/>
          </a:xfrm>
          <a:custGeom>
            <a:avLst/>
            <a:gdLst>
              <a:gd name="connsiteX0" fmla="*/ 786 w 214487"/>
              <a:gd name="connsiteY0" fmla="*/ 191613 h 242758"/>
              <a:gd name="connsiteX1" fmla="*/ 89686 w 214487"/>
              <a:gd name="connsiteY1" fmla="*/ 182088 h 242758"/>
              <a:gd name="connsiteX2" fmla="*/ 213511 w 214487"/>
              <a:gd name="connsiteY2" fmla="*/ 242413 h 242758"/>
              <a:gd name="connsiteX3" fmla="*/ 146836 w 214487"/>
              <a:gd name="connsiteY3" fmla="*/ 204313 h 242758"/>
              <a:gd name="connsiteX4" fmla="*/ 134136 w 214487"/>
              <a:gd name="connsiteY4" fmla="*/ 153513 h 242758"/>
              <a:gd name="connsiteX5" fmla="*/ 10311 w 214487"/>
              <a:gd name="connsiteY5" fmla="*/ 83663 h 242758"/>
              <a:gd name="connsiteX6" fmla="*/ 16661 w 214487"/>
              <a:gd name="connsiteY6" fmla="*/ 1113 h 242758"/>
              <a:gd name="connsiteX7" fmla="*/ 76986 w 214487"/>
              <a:gd name="connsiteY7" fmla="*/ 147163 h 242758"/>
              <a:gd name="connsiteX8" fmla="*/ 140486 w 214487"/>
              <a:gd name="connsiteY8" fmla="*/ 175738 h 242758"/>
              <a:gd name="connsiteX9" fmla="*/ 786 w 214487"/>
              <a:gd name="connsiteY9" fmla="*/ 191613 h 2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487" h="242758">
                <a:moveTo>
                  <a:pt x="786" y="191613"/>
                </a:moveTo>
                <a:cubicBezTo>
                  <a:pt x="-7681" y="192671"/>
                  <a:pt x="54232" y="173621"/>
                  <a:pt x="89686" y="182088"/>
                </a:cubicBezTo>
                <a:cubicBezTo>
                  <a:pt x="125140" y="190555"/>
                  <a:pt x="203986" y="238709"/>
                  <a:pt x="213511" y="242413"/>
                </a:cubicBezTo>
                <a:cubicBezTo>
                  <a:pt x="223036" y="246117"/>
                  <a:pt x="160065" y="219130"/>
                  <a:pt x="146836" y="204313"/>
                </a:cubicBezTo>
                <a:cubicBezTo>
                  <a:pt x="133607" y="189496"/>
                  <a:pt x="156890" y="173621"/>
                  <a:pt x="134136" y="153513"/>
                </a:cubicBezTo>
                <a:cubicBezTo>
                  <a:pt x="111382" y="133405"/>
                  <a:pt x="29890" y="109063"/>
                  <a:pt x="10311" y="83663"/>
                </a:cubicBezTo>
                <a:cubicBezTo>
                  <a:pt x="-9268" y="58263"/>
                  <a:pt x="5549" y="-9470"/>
                  <a:pt x="16661" y="1113"/>
                </a:cubicBezTo>
                <a:cubicBezTo>
                  <a:pt x="27773" y="11696"/>
                  <a:pt x="56349" y="118059"/>
                  <a:pt x="76986" y="147163"/>
                </a:cubicBezTo>
                <a:cubicBezTo>
                  <a:pt x="97624" y="176267"/>
                  <a:pt x="157948" y="167801"/>
                  <a:pt x="140486" y="175738"/>
                </a:cubicBezTo>
                <a:cubicBezTo>
                  <a:pt x="123024" y="183675"/>
                  <a:pt x="9253" y="190555"/>
                  <a:pt x="786" y="191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38B0683-5FAA-059D-758F-FF7F47927977}"/>
              </a:ext>
            </a:extLst>
          </p:cNvPr>
          <p:cNvSpPr/>
          <p:nvPr/>
        </p:nvSpPr>
        <p:spPr>
          <a:xfrm>
            <a:off x="4743450" y="6353130"/>
            <a:ext cx="35149" cy="337469"/>
          </a:xfrm>
          <a:custGeom>
            <a:avLst/>
            <a:gdLst>
              <a:gd name="connsiteX0" fmla="*/ 12700 w 35149"/>
              <a:gd name="connsiteY0" fmla="*/ 45 h 337469"/>
              <a:gd name="connsiteX1" fmla="*/ 9525 w 35149"/>
              <a:gd name="connsiteY1" fmla="*/ 165145 h 337469"/>
              <a:gd name="connsiteX2" fmla="*/ 31750 w 35149"/>
              <a:gd name="connsiteY2" fmla="*/ 330245 h 337469"/>
              <a:gd name="connsiteX3" fmla="*/ 31750 w 35149"/>
              <a:gd name="connsiteY3" fmla="*/ 295320 h 337469"/>
              <a:gd name="connsiteX4" fmla="*/ 0 w 35149"/>
              <a:gd name="connsiteY4" fmla="*/ 181020 h 337469"/>
              <a:gd name="connsiteX5" fmla="*/ 12700 w 35149"/>
              <a:gd name="connsiteY5" fmla="*/ 45 h 33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9" h="337469">
                <a:moveTo>
                  <a:pt x="12700" y="45"/>
                </a:moveTo>
                <a:cubicBezTo>
                  <a:pt x="14288" y="-2601"/>
                  <a:pt x="6350" y="110112"/>
                  <a:pt x="9525" y="165145"/>
                </a:cubicBezTo>
                <a:cubicBezTo>
                  <a:pt x="12700" y="220178"/>
                  <a:pt x="28046" y="308549"/>
                  <a:pt x="31750" y="330245"/>
                </a:cubicBezTo>
                <a:cubicBezTo>
                  <a:pt x="35454" y="351941"/>
                  <a:pt x="37042" y="320191"/>
                  <a:pt x="31750" y="295320"/>
                </a:cubicBezTo>
                <a:cubicBezTo>
                  <a:pt x="26458" y="270449"/>
                  <a:pt x="0" y="227057"/>
                  <a:pt x="0" y="181020"/>
                </a:cubicBezTo>
                <a:cubicBezTo>
                  <a:pt x="0" y="134983"/>
                  <a:pt x="11112" y="2691"/>
                  <a:pt x="1270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98F4424-E8C5-70E1-CC14-06E77B7762A0}"/>
              </a:ext>
            </a:extLst>
          </p:cNvPr>
          <p:cNvSpPr/>
          <p:nvPr/>
        </p:nvSpPr>
        <p:spPr>
          <a:xfrm>
            <a:off x="4991067" y="6057897"/>
            <a:ext cx="129519" cy="673106"/>
          </a:xfrm>
          <a:custGeom>
            <a:avLst/>
            <a:gdLst>
              <a:gd name="connsiteX0" fmla="*/ 33 w 129519"/>
              <a:gd name="connsiteY0" fmla="*/ 3 h 673106"/>
              <a:gd name="connsiteX1" fmla="*/ 114333 w 129519"/>
              <a:gd name="connsiteY1" fmla="*/ 358778 h 673106"/>
              <a:gd name="connsiteX2" fmla="*/ 107983 w 129519"/>
              <a:gd name="connsiteY2" fmla="*/ 301628 h 673106"/>
              <a:gd name="connsiteX3" fmla="*/ 111158 w 129519"/>
              <a:gd name="connsiteY3" fmla="*/ 549278 h 673106"/>
              <a:gd name="connsiteX4" fmla="*/ 79408 w 129519"/>
              <a:gd name="connsiteY4" fmla="*/ 673103 h 673106"/>
              <a:gd name="connsiteX5" fmla="*/ 92108 w 129519"/>
              <a:gd name="connsiteY5" fmla="*/ 552453 h 673106"/>
              <a:gd name="connsiteX6" fmla="*/ 127033 w 129519"/>
              <a:gd name="connsiteY6" fmla="*/ 352428 h 673106"/>
              <a:gd name="connsiteX7" fmla="*/ 33 w 129519"/>
              <a:gd name="connsiteY7" fmla="*/ 3 h 67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519" h="673106">
                <a:moveTo>
                  <a:pt x="33" y="3"/>
                </a:moveTo>
                <a:cubicBezTo>
                  <a:pt x="-2084" y="1061"/>
                  <a:pt x="96341" y="308507"/>
                  <a:pt x="114333" y="358778"/>
                </a:cubicBezTo>
                <a:cubicBezTo>
                  <a:pt x="132325" y="409049"/>
                  <a:pt x="108512" y="269878"/>
                  <a:pt x="107983" y="301628"/>
                </a:cubicBezTo>
                <a:cubicBezTo>
                  <a:pt x="107454" y="333378"/>
                  <a:pt x="115921" y="487366"/>
                  <a:pt x="111158" y="549278"/>
                </a:cubicBezTo>
                <a:cubicBezTo>
                  <a:pt x="106396" y="611191"/>
                  <a:pt x="82583" y="672574"/>
                  <a:pt x="79408" y="673103"/>
                </a:cubicBezTo>
                <a:cubicBezTo>
                  <a:pt x="76233" y="673632"/>
                  <a:pt x="84171" y="605899"/>
                  <a:pt x="92108" y="552453"/>
                </a:cubicBezTo>
                <a:cubicBezTo>
                  <a:pt x="100046" y="499007"/>
                  <a:pt x="139733" y="438153"/>
                  <a:pt x="127033" y="352428"/>
                </a:cubicBezTo>
                <a:cubicBezTo>
                  <a:pt x="114333" y="266703"/>
                  <a:pt x="2150" y="-1055"/>
                  <a:pt x="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5965064-A611-5627-62FB-03563BE04B6C}"/>
              </a:ext>
            </a:extLst>
          </p:cNvPr>
          <p:cNvSpPr/>
          <p:nvPr/>
        </p:nvSpPr>
        <p:spPr>
          <a:xfrm>
            <a:off x="4701575" y="5686035"/>
            <a:ext cx="83696" cy="547304"/>
          </a:xfrm>
          <a:custGeom>
            <a:avLst/>
            <a:gdLst>
              <a:gd name="connsiteX0" fmla="*/ 83150 w 83696"/>
              <a:gd name="connsiteY0" fmla="*/ 390 h 547304"/>
              <a:gd name="connsiteX1" fmla="*/ 35525 w 83696"/>
              <a:gd name="connsiteY1" fmla="*/ 330590 h 547304"/>
              <a:gd name="connsiteX2" fmla="*/ 16475 w 83696"/>
              <a:gd name="connsiteY2" fmla="*/ 543315 h 547304"/>
              <a:gd name="connsiteX3" fmla="*/ 10125 w 83696"/>
              <a:gd name="connsiteY3" fmla="*/ 444890 h 547304"/>
              <a:gd name="connsiteX4" fmla="*/ 41875 w 83696"/>
              <a:gd name="connsiteY4" fmla="*/ 149615 h 547304"/>
              <a:gd name="connsiteX5" fmla="*/ 600 w 83696"/>
              <a:gd name="connsiteY5" fmla="*/ 260740 h 547304"/>
              <a:gd name="connsiteX6" fmla="*/ 83150 w 83696"/>
              <a:gd name="connsiteY6" fmla="*/ 390 h 54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96" h="547304">
                <a:moveTo>
                  <a:pt x="83150" y="390"/>
                </a:moveTo>
                <a:cubicBezTo>
                  <a:pt x="88971" y="12032"/>
                  <a:pt x="46637" y="240103"/>
                  <a:pt x="35525" y="330590"/>
                </a:cubicBezTo>
                <a:cubicBezTo>
                  <a:pt x="24413" y="421077"/>
                  <a:pt x="20708" y="524265"/>
                  <a:pt x="16475" y="543315"/>
                </a:cubicBezTo>
                <a:cubicBezTo>
                  <a:pt x="12242" y="562365"/>
                  <a:pt x="5892" y="510507"/>
                  <a:pt x="10125" y="444890"/>
                </a:cubicBezTo>
                <a:cubicBezTo>
                  <a:pt x="14358" y="379273"/>
                  <a:pt x="43462" y="180307"/>
                  <a:pt x="41875" y="149615"/>
                </a:cubicBezTo>
                <a:cubicBezTo>
                  <a:pt x="40287" y="118923"/>
                  <a:pt x="-5750" y="280319"/>
                  <a:pt x="600" y="260740"/>
                </a:cubicBezTo>
                <a:cubicBezTo>
                  <a:pt x="6950" y="241161"/>
                  <a:pt x="77329" y="-11252"/>
                  <a:pt x="83150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E080B8D-6225-6A2F-9A2D-1557A576404A}"/>
              </a:ext>
            </a:extLst>
          </p:cNvPr>
          <p:cNvSpPr/>
          <p:nvPr/>
        </p:nvSpPr>
        <p:spPr>
          <a:xfrm>
            <a:off x="4781046" y="5342781"/>
            <a:ext cx="209849" cy="156071"/>
          </a:xfrm>
          <a:custGeom>
            <a:avLst/>
            <a:gdLst>
              <a:gd name="connsiteX0" fmla="*/ 504 w 209849"/>
              <a:gd name="connsiteY0" fmla="*/ 744 h 156071"/>
              <a:gd name="connsiteX1" fmla="*/ 203704 w 209849"/>
              <a:gd name="connsiteY1" fmla="*/ 153144 h 156071"/>
              <a:gd name="connsiteX2" fmla="*/ 146554 w 209849"/>
              <a:gd name="connsiteY2" fmla="*/ 95994 h 156071"/>
              <a:gd name="connsiteX3" fmla="*/ 504 w 209849"/>
              <a:gd name="connsiteY3" fmla="*/ 744 h 15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9" h="156071">
                <a:moveTo>
                  <a:pt x="504" y="744"/>
                </a:moveTo>
                <a:cubicBezTo>
                  <a:pt x="10029" y="10269"/>
                  <a:pt x="179362" y="137269"/>
                  <a:pt x="203704" y="153144"/>
                </a:cubicBezTo>
                <a:cubicBezTo>
                  <a:pt x="228046" y="169019"/>
                  <a:pt x="174071" y="116102"/>
                  <a:pt x="146554" y="95994"/>
                </a:cubicBezTo>
                <a:cubicBezTo>
                  <a:pt x="119037" y="75886"/>
                  <a:pt x="-9021" y="-8781"/>
                  <a:pt x="504" y="7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D0FB652-21E2-7268-CBA4-F37D0F48E878}"/>
              </a:ext>
            </a:extLst>
          </p:cNvPr>
          <p:cNvSpPr/>
          <p:nvPr/>
        </p:nvSpPr>
        <p:spPr>
          <a:xfrm>
            <a:off x="4467138" y="5506888"/>
            <a:ext cx="257266" cy="240935"/>
          </a:xfrm>
          <a:custGeom>
            <a:avLst/>
            <a:gdLst>
              <a:gd name="connsiteX0" fmla="*/ 250912 w 257266"/>
              <a:gd name="connsiteY0" fmla="*/ 1737 h 240935"/>
              <a:gd name="connsiteX1" fmla="*/ 206462 w 257266"/>
              <a:gd name="connsiteY1" fmla="*/ 65237 h 240935"/>
              <a:gd name="connsiteX2" fmla="*/ 206462 w 257266"/>
              <a:gd name="connsiteY2" fmla="*/ 154137 h 240935"/>
              <a:gd name="connsiteX3" fmla="*/ 257262 w 257266"/>
              <a:gd name="connsiteY3" fmla="*/ 239862 h 240935"/>
              <a:gd name="connsiteX4" fmla="*/ 203287 w 257266"/>
              <a:gd name="connsiteY4" fmla="*/ 198587 h 240935"/>
              <a:gd name="connsiteX5" fmla="*/ 87 w 257266"/>
              <a:gd name="connsiteY5" fmla="*/ 144612 h 240935"/>
              <a:gd name="connsiteX6" fmla="*/ 177887 w 257266"/>
              <a:gd name="connsiteY6" fmla="*/ 185887 h 240935"/>
              <a:gd name="connsiteX7" fmla="*/ 184237 w 257266"/>
              <a:gd name="connsiteY7" fmla="*/ 131912 h 240935"/>
              <a:gd name="connsiteX8" fmla="*/ 184237 w 257266"/>
              <a:gd name="connsiteY8" fmla="*/ 135087 h 240935"/>
              <a:gd name="connsiteX9" fmla="*/ 250912 w 257266"/>
              <a:gd name="connsiteY9" fmla="*/ 1737 h 24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266" h="240935">
                <a:moveTo>
                  <a:pt x="250912" y="1737"/>
                </a:moveTo>
                <a:cubicBezTo>
                  <a:pt x="254616" y="-9905"/>
                  <a:pt x="213870" y="39837"/>
                  <a:pt x="206462" y="65237"/>
                </a:cubicBezTo>
                <a:cubicBezTo>
                  <a:pt x="199054" y="90637"/>
                  <a:pt x="197995" y="125033"/>
                  <a:pt x="206462" y="154137"/>
                </a:cubicBezTo>
                <a:cubicBezTo>
                  <a:pt x="214929" y="183241"/>
                  <a:pt x="257791" y="232454"/>
                  <a:pt x="257262" y="239862"/>
                </a:cubicBezTo>
                <a:cubicBezTo>
                  <a:pt x="256733" y="247270"/>
                  <a:pt x="246149" y="214462"/>
                  <a:pt x="203287" y="198587"/>
                </a:cubicBezTo>
                <a:cubicBezTo>
                  <a:pt x="160425" y="182712"/>
                  <a:pt x="4320" y="146729"/>
                  <a:pt x="87" y="144612"/>
                </a:cubicBezTo>
                <a:cubicBezTo>
                  <a:pt x="-4146" y="142495"/>
                  <a:pt x="147195" y="188004"/>
                  <a:pt x="177887" y="185887"/>
                </a:cubicBezTo>
                <a:cubicBezTo>
                  <a:pt x="208579" y="183770"/>
                  <a:pt x="183179" y="140379"/>
                  <a:pt x="184237" y="131912"/>
                </a:cubicBezTo>
                <a:cubicBezTo>
                  <a:pt x="185295" y="123445"/>
                  <a:pt x="167833" y="157312"/>
                  <a:pt x="184237" y="135087"/>
                </a:cubicBezTo>
                <a:cubicBezTo>
                  <a:pt x="200641" y="112862"/>
                  <a:pt x="247208" y="13379"/>
                  <a:pt x="250912" y="173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B421C7E-1D57-7734-77CE-D93C43F2AE7B}"/>
              </a:ext>
            </a:extLst>
          </p:cNvPr>
          <p:cNvSpPr/>
          <p:nvPr/>
        </p:nvSpPr>
        <p:spPr>
          <a:xfrm>
            <a:off x="4716576" y="5990606"/>
            <a:ext cx="77677" cy="672555"/>
          </a:xfrm>
          <a:custGeom>
            <a:avLst/>
            <a:gdLst>
              <a:gd name="connsiteX0" fmla="*/ 77674 w 77677"/>
              <a:gd name="connsiteY0" fmla="*/ 619 h 672555"/>
              <a:gd name="connsiteX1" fmla="*/ 7824 w 77677"/>
              <a:gd name="connsiteY1" fmla="*/ 486394 h 672555"/>
              <a:gd name="connsiteX2" fmla="*/ 14174 w 77677"/>
              <a:gd name="connsiteY2" fmla="*/ 670544 h 672555"/>
              <a:gd name="connsiteX3" fmla="*/ 10999 w 77677"/>
              <a:gd name="connsiteY3" fmla="*/ 565769 h 672555"/>
              <a:gd name="connsiteX4" fmla="*/ 7824 w 77677"/>
              <a:gd name="connsiteY4" fmla="*/ 286369 h 672555"/>
              <a:gd name="connsiteX5" fmla="*/ 4649 w 77677"/>
              <a:gd name="connsiteY5" fmla="*/ 381619 h 672555"/>
              <a:gd name="connsiteX6" fmla="*/ 77674 w 77677"/>
              <a:gd name="connsiteY6" fmla="*/ 619 h 67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77" h="672555">
                <a:moveTo>
                  <a:pt x="77674" y="619"/>
                </a:moveTo>
                <a:cubicBezTo>
                  <a:pt x="78203" y="18081"/>
                  <a:pt x="18407" y="374740"/>
                  <a:pt x="7824" y="486394"/>
                </a:cubicBezTo>
                <a:cubicBezTo>
                  <a:pt x="-2759" y="598048"/>
                  <a:pt x="13645" y="657315"/>
                  <a:pt x="14174" y="670544"/>
                </a:cubicBezTo>
                <a:cubicBezTo>
                  <a:pt x="14703" y="683773"/>
                  <a:pt x="12057" y="629798"/>
                  <a:pt x="10999" y="565769"/>
                </a:cubicBezTo>
                <a:cubicBezTo>
                  <a:pt x="9941" y="501740"/>
                  <a:pt x="8882" y="317061"/>
                  <a:pt x="7824" y="286369"/>
                </a:cubicBezTo>
                <a:cubicBezTo>
                  <a:pt x="6766" y="255677"/>
                  <a:pt x="-6993" y="422894"/>
                  <a:pt x="4649" y="381619"/>
                </a:cubicBezTo>
                <a:cubicBezTo>
                  <a:pt x="16291" y="340344"/>
                  <a:pt x="77145" y="-16843"/>
                  <a:pt x="7767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812C10A-B880-C7FE-AA4E-FC8DCA498154}"/>
              </a:ext>
            </a:extLst>
          </p:cNvPr>
          <p:cNvSpPr/>
          <p:nvPr/>
        </p:nvSpPr>
        <p:spPr>
          <a:xfrm>
            <a:off x="4985246" y="5753804"/>
            <a:ext cx="349625" cy="888342"/>
          </a:xfrm>
          <a:custGeom>
            <a:avLst/>
            <a:gdLst>
              <a:gd name="connsiteX0" fmla="*/ 9029 w 349625"/>
              <a:gd name="connsiteY0" fmla="*/ 40571 h 888342"/>
              <a:gd name="connsiteX1" fmla="*/ 193179 w 349625"/>
              <a:gd name="connsiteY1" fmla="*/ 615246 h 888342"/>
              <a:gd name="connsiteX2" fmla="*/ 180479 w 349625"/>
              <a:gd name="connsiteY2" fmla="*/ 535871 h 888342"/>
              <a:gd name="connsiteX3" fmla="*/ 313829 w 349625"/>
              <a:gd name="connsiteY3" fmla="*/ 761296 h 888342"/>
              <a:gd name="connsiteX4" fmla="*/ 348754 w 349625"/>
              <a:gd name="connsiteY4" fmla="*/ 888296 h 888342"/>
              <a:gd name="connsiteX5" fmla="*/ 288429 w 349625"/>
              <a:gd name="connsiteY5" fmla="*/ 748596 h 888342"/>
              <a:gd name="connsiteX6" fmla="*/ 174129 w 349625"/>
              <a:gd name="connsiteY6" fmla="*/ 469196 h 888342"/>
              <a:gd name="connsiteX7" fmla="*/ 116979 w 349625"/>
              <a:gd name="connsiteY7" fmla="*/ 408871 h 888342"/>
              <a:gd name="connsiteX8" fmla="*/ 40779 w 349625"/>
              <a:gd name="connsiteY8" fmla="*/ 85021 h 888342"/>
              <a:gd name="connsiteX9" fmla="*/ 9029 w 349625"/>
              <a:gd name="connsiteY9" fmla="*/ 40571 h 88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625" h="888342">
                <a:moveTo>
                  <a:pt x="9029" y="40571"/>
                </a:moveTo>
                <a:cubicBezTo>
                  <a:pt x="34429" y="128942"/>
                  <a:pt x="164604" y="532696"/>
                  <a:pt x="193179" y="615246"/>
                </a:cubicBezTo>
                <a:cubicBezTo>
                  <a:pt x="221754" y="697796"/>
                  <a:pt x="160371" y="511529"/>
                  <a:pt x="180479" y="535871"/>
                </a:cubicBezTo>
                <a:cubicBezTo>
                  <a:pt x="200587" y="560213"/>
                  <a:pt x="285783" y="702559"/>
                  <a:pt x="313829" y="761296"/>
                </a:cubicBezTo>
                <a:cubicBezTo>
                  <a:pt x="341875" y="820034"/>
                  <a:pt x="352987" y="890413"/>
                  <a:pt x="348754" y="888296"/>
                </a:cubicBezTo>
                <a:cubicBezTo>
                  <a:pt x="344521" y="886179"/>
                  <a:pt x="317533" y="818446"/>
                  <a:pt x="288429" y="748596"/>
                </a:cubicBezTo>
                <a:cubicBezTo>
                  <a:pt x="259325" y="678746"/>
                  <a:pt x="202704" y="525817"/>
                  <a:pt x="174129" y="469196"/>
                </a:cubicBezTo>
                <a:cubicBezTo>
                  <a:pt x="145554" y="412575"/>
                  <a:pt x="139204" y="472900"/>
                  <a:pt x="116979" y="408871"/>
                </a:cubicBezTo>
                <a:cubicBezTo>
                  <a:pt x="94754" y="344842"/>
                  <a:pt x="64062" y="142700"/>
                  <a:pt x="40779" y="85021"/>
                </a:cubicBezTo>
                <a:cubicBezTo>
                  <a:pt x="17496" y="27342"/>
                  <a:pt x="-16371" y="-47800"/>
                  <a:pt x="9029" y="40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42C0B24C-2339-2D26-A152-2B45CB02C2E0}"/>
              </a:ext>
            </a:extLst>
          </p:cNvPr>
          <p:cNvSpPr/>
          <p:nvPr/>
        </p:nvSpPr>
        <p:spPr>
          <a:xfrm>
            <a:off x="5142963" y="6447911"/>
            <a:ext cx="178680" cy="463434"/>
          </a:xfrm>
          <a:custGeom>
            <a:avLst/>
            <a:gdLst>
              <a:gd name="connsiteX0" fmla="*/ 41812 w 178680"/>
              <a:gd name="connsiteY0" fmla="*/ 514 h 463434"/>
              <a:gd name="connsiteX1" fmla="*/ 79912 w 178680"/>
              <a:gd name="connsiteY1" fmla="*/ 191014 h 463434"/>
              <a:gd name="connsiteX2" fmla="*/ 67212 w 178680"/>
              <a:gd name="connsiteY2" fmla="*/ 273564 h 463434"/>
              <a:gd name="connsiteX3" fmla="*/ 537 w 178680"/>
              <a:gd name="connsiteY3" fmla="*/ 460889 h 463434"/>
              <a:gd name="connsiteX4" fmla="*/ 38637 w 178680"/>
              <a:gd name="connsiteY4" fmla="*/ 375164 h 463434"/>
              <a:gd name="connsiteX5" fmla="*/ 89437 w 178680"/>
              <a:gd name="connsiteY5" fmla="*/ 276739 h 463434"/>
              <a:gd name="connsiteX6" fmla="*/ 178337 w 178680"/>
              <a:gd name="connsiteY6" fmla="*/ 276739 h 463434"/>
              <a:gd name="connsiteX7" fmla="*/ 118012 w 178680"/>
              <a:gd name="connsiteY7" fmla="*/ 254514 h 463434"/>
              <a:gd name="connsiteX8" fmla="*/ 41812 w 178680"/>
              <a:gd name="connsiteY8" fmla="*/ 514 h 4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80" h="463434">
                <a:moveTo>
                  <a:pt x="41812" y="514"/>
                </a:moveTo>
                <a:cubicBezTo>
                  <a:pt x="35462" y="-10069"/>
                  <a:pt x="75679" y="145506"/>
                  <a:pt x="79912" y="191014"/>
                </a:cubicBezTo>
                <a:cubicBezTo>
                  <a:pt x="84145" y="236522"/>
                  <a:pt x="80441" y="228585"/>
                  <a:pt x="67212" y="273564"/>
                </a:cubicBezTo>
                <a:cubicBezTo>
                  <a:pt x="53983" y="318543"/>
                  <a:pt x="5299" y="443956"/>
                  <a:pt x="537" y="460889"/>
                </a:cubicBezTo>
                <a:cubicBezTo>
                  <a:pt x="-4225" y="477822"/>
                  <a:pt x="23820" y="405856"/>
                  <a:pt x="38637" y="375164"/>
                </a:cubicBezTo>
                <a:cubicBezTo>
                  <a:pt x="53454" y="344472"/>
                  <a:pt x="66154" y="293143"/>
                  <a:pt x="89437" y="276739"/>
                </a:cubicBezTo>
                <a:cubicBezTo>
                  <a:pt x="112720" y="260335"/>
                  <a:pt x="173575" y="280443"/>
                  <a:pt x="178337" y="276739"/>
                </a:cubicBezTo>
                <a:cubicBezTo>
                  <a:pt x="183099" y="273035"/>
                  <a:pt x="137062" y="295789"/>
                  <a:pt x="118012" y="254514"/>
                </a:cubicBezTo>
                <a:cubicBezTo>
                  <a:pt x="98962" y="213239"/>
                  <a:pt x="48162" y="11097"/>
                  <a:pt x="41812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80EDC25-AF7E-7CD4-95F4-614BDFB206FA}"/>
              </a:ext>
            </a:extLst>
          </p:cNvPr>
          <p:cNvSpPr/>
          <p:nvPr/>
        </p:nvSpPr>
        <p:spPr>
          <a:xfrm>
            <a:off x="5203714" y="6178490"/>
            <a:ext cx="181794" cy="268855"/>
          </a:xfrm>
          <a:custGeom>
            <a:avLst/>
            <a:gdLst>
              <a:gd name="connsiteX0" fmla="*/ 111 w 181794"/>
              <a:gd name="connsiteY0" fmla="*/ 60 h 268855"/>
              <a:gd name="connsiteX1" fmla="*/ 142986 w 181794"/>
              <a:gd name="connsiteY1" fmla="*/ 127060 h 268855"/>
              <a:gd name="connsiteX2" fmla="*/ 174736 w 181794"/>
              <a:gd name="connsiteY2" fmla="*/ 266760 h 268855"/>
              <a:gd name="connsiteX3" fmla="*/ 168386 w 181794"/>
              <a:gd name="connsiteY3" fmla="*/ 206435 h 268855"/>
              <a:gd name="connsiteX4" fmla="*/ 168386 w 181794"/>
              <a:gd name="connsiteY4" fmla="*/ 142935 h 268855"/>
              <a:gd name="connsiteX5" fmla="*/ 111 w 181794"/>
              <a:gd name="connsiteY5" fmla="*/ 60 h 26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94" h="268855">
                <a:moveTo>
                  <a:pt x="111" y="60"/>
                </a:moveTo>
                <a:cubicBezTo>
                  <a:pt x="-4122" y="-2586"/>
                  <a:pt x="113882" y="82610"/>
                  <a:pt x="142986" y="127060"/>
                </a:cubicBezTo>
                <a:cubicBezTo>
                  <a:pt x="172090" y="171510"/>
                  <a:pt x="170503" y="253531"/>
                  <a:pt x="174736" y="266760"/>
                </a:cubicBezTo>
                <a:cubicBezTo>
                  <a:pt x="178969" y="279989"/>
                  <a:pt x="169444" y="227072"/>
                  <a:pt x="168386" y="206435"/>
                </a:cubicBezTo>
                <a:cubicBezTo>
                  <a:pt x="167328" y="185798"/>
                  <a:pt x="199078" y="177331"/>
                  <a:pt x="168386" y="142935"/>
                </a:cubicBezTo>
                <a:cubicBezTo>
                  <a:pt x="137694" y="108539"/>
                  <a:pt x="4344" y="2706"/>
                  <a:pt x="111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77FE99C-49EA-61D3-1D77-939EC90A69FD}"/>
              </a:ext>
            </a:extLst>
          </p:cNvPr>
          <p:cNvSpPr/>
          <p:nvPr/>
        </p:nvSpPr>
        <p:spPr>
          <a:xfrm>
            <a:off x="5079645" y="7273923"/>
            <a:ext cx="45172" cy="188346"/>
          </a:xfrm>
          <a:custGeom>
            <a:avLst/>
            <a:gdLst>
              <a:gd name="connsiteX0" fmla="*/ 19405 w 45172"/>
              <a:gd name="connsiteY0" fmla="*/ 2 h 188346"/>
              <a:gd name="connsiteX1" fmla="*/ 19405 w 45172"/>
              <a:gd name="connsiteY1" fmla="*/ 101602 h 188346"/>
              <a:gd name="connsiteX2" fmla="*/ 44805 w 45172"/>
              <a:gd name="connsiteY2" fmla="*/ 187327 h 188346"/>
              <a:gd name="connsiteX3" fmla="*/ 32105 w 45172"/>
              <a:gd name="connsiteY3" fmla="*/ 146052 h 188346"/>
              <a:gd name="connsiteX4" fmla="*/ 355 w 45172"/>
              <a:gd name="connsiteY4" fmla="*/ 104777 h 188346"/>
              <a:gd name="connsiteX5" fmla="*/ 19405 w 45172"/>
              <a:gd name="connsiteY5" fmla="*/ 2 h 18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72" h="188346">
                <a:moveTo>
                  <a:pt x="19405" y="2"/>
                </a:moveTo>
                <a:cubicBezTo>
                  <a:pt x="22580" y="-527"/>
                  <a:pt x="15172" y="70381"/>
                  <a:pt x="19405" y="101602"/>
                </a:cubicBezTo>
                <a:cubicBezTo>
                  <a:pt x="23638" y="132823"/>
                  <a:pt x="42688" y="179919"/>
                  <a:pt x="44805" y="187327"/>
                </a:cubicBezTo>
                <a:cubicBezTo>
                  <a:pt x="46922" y="194735"/>
                  <a:pt x="39513" y="159810"/>
                  <a:pt x="32105" y="146052"/>
                </a:cubicBezTo>
                <a:cubicBezTo>
                  <a:pt x="24697" y="132294"/>
                  <a:pt x="3530" y="124885"/>
                  <a:pt x="355" y="104777"/>
                </a:cubicBezTo>
                <a:cubicBezTo>
                  <a:pt x="-2820" y="84669"/>
                  <a:pt x="16230" y="531"/>
                  <a:pt x="1940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A5C2CC10-275E-8641-72FE-DB6677204C14}"/>
              </a:ext>
            </a:extLst>
          </p:cNvPr>
          <p:cNvSpPr/>
          <p:nvPr/>
        </p:nvSpPr>
        <p:spPr>
          <a:xfrm>
            <a:off x="5120924" y="7200392"/>
            <a:ext cx="125459" cy="328917"/>
          </a:xfrm>
          <a:custGeom>
            <a:avLst/>
            <a:gdLst>
              <a:gd name="connsiteX0" fmla="*/ 41626 w 125459"/>
              <a:gd name="connsiteY0" fmla="*/ 3683 h 328917"/>
              <a:gd name="connsiteX1" fmla="*/ 57501 w 125459"/>
              <a:gd name="connsiteY1" fmla="*/ 95758 h 328917"/>
              <a:gd name="connsiteX2" fmla="*/ 101951 w 125459"/>
              <a:gd name="connsiteY2" fmla="*/ 276733 h 328917"/>
              <a:gd name="connsiteX3" fmla="*/ 79726 w 125459"/>
              <a:gd name="connsiteY3" fmla="*/ 327533 h 328917"/>
              <a:gd name="connsiteX4" fmla="*/ 351 w 125459"/>
              <a:gd name="connsiteY4" fmla="*/ 314833 h 328917"/>
              <a:gd name="connsiteX5" fmla="*/ 114651 w 125459"/>
              <a:gd name="connsiteY5" fmla="*/ 318008 h 328917"/>
              <a:gd name="connsiteX6" fmla="*/ 117826 w 125459"/>
              <a:gd name="connsiteY6" fmla="*/ 298958 h 328917"/>
              <a:gd name="connsiteX7" fmla="*/ 89251 w 125459"/>
              <a:gd name="connsiteY7" fmla="*/ 216408 h 328917"/>
              <a:gd name="connsiteX8" fmla="*/ 41626 w 125459"/>
              <a:gd name="connsiteY8" fmla="*/ 3683 h 32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59" h="328917">
                <a:moveTo>
                  <a:pt x="41626" y="3683"/>
                </a:moveTo>
                <a:cubicBezTo>
                  <a:pt x="36334" y="-16425"/>
                  <a:pt x="47447" y="50250"/>
                  <a:pt x="57501" y="95758"/>
                </a:cubicBezTo>
                <a:cubicBezTo>
                  <a:pt x="67555" y="141266"/>
                  <a:pt x="98247" y="238104"/>
                  <a:pt x="101951" y="276733"/>
                </a:cubicBezTo>
                <a:cubicBezTo>
                  <a:pt x="105655" y="315362"/>
                  <a:pt x="96659" y="321183"/>
                  <a:pt x="79726" y="327533"/>
                </a:cubicBezTo>
                <a:cubicBezTo>
                  <a:pt x="62793" y="333883"/>
                  <a:pt x="-5470" y="316421"/>
                  <a:pt x="351" y="314833"/>
                </a:cubicBezTo>
                <a:cubicBezTo>
                  <a:pt x="6172" y="313246"/>
                  <a:pt x="114651" y="318008"/>
                  <a:pt x="114651" y="318008"/>
                </a:cubicBezTo>
                <a:cubicBezTo>
                  <a:pt x="134230" y="315362"/>
                  <a:pt x="122059" y="315891"/>
                  <a:pt x="117826" y="298958"/>
                </a:cubicBezTo>
                <a:cubicBezTo>
                  <a:pt x="113593" y="282025"/>
                  <a:pt x="101422" y="266150"/>
                  <a:pt x="89251" y="216408"/>
                </a:cubicBezTo>
                <a:cubicBezTo>
                  <a:pt x="77080" y="166666"/>
                  <a:pt x="46918" y="23791"/>
                  <a:pt x="41626" y="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2A15FDE-6EDA-FD14-4442-4751E3B654B2}"/>
              </a:ext>
            </a:extLst>
          </p:cNvPr>
          <p:cNvSpPr/>
          <p:nvPr/>
        </p:nvSpPr>
        <p:spPr>
          <a:xfrm>
            <a:off x="4946647" y="5914662"/>
            <a:ext cx="75596" cy="755196"/>
          </a:xfrm>
          <a:custGeom>
            <a:avLst/>
            <a:gdLst>
              <a:gd name="connsiteX0" fmla="*/ 3 w 75596"/>
              <a:gd name="connsiteY0" fmla="*/ 363 h 755196"/>
              <a:gd name="connsiteX1" fmla="*/ 69853 w 75596"/>
              <a:gd name="connsiteY1" fmla="*/ 514713 h 755196"/>
              <a:gd name="connsiteX2" fmla="*/ 69853 w 75596"/>
              <a:gd name="connsiteY2" fmla="*/ 476613 h 755196"/>
              <a:gd name="connsiteX3" fmla="*/ 66678 w 75596"/>
              <a:gd name="connsiteY3" fmla="*/ 752838 h 755196"/>
              <a:gd name="connsiteX4" fmla="*/ 69853 w 75596"/>
              <a:gd name="connsiteY4" fmla="*/ 600438 h 755196"/>
              <a:gd name="connsiteX5" fmla="*/ 73028 w 75596"/>
              <a:gd name="connsiteY5" fmla="*/ 435338 h 755196"/>
              <a:gd name="connsiteX6" fmla="*/ 3 w 75596"/>
              <a:gd name="connsiteY6" fmla="*/ 363 h 75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96" h="755196">
                <a:moveTo>
                  <a:pt x="3" y="363"/>
                </a:moveTo>
                <a:cubicBezTo>
                  <a:pt x="-526" y="13592"/>
                  <a:pt x="58211" y="435338"/>
                  <a:pt x="69853" y="514713"/>
                </a:cubicBezTo>
                <a:cubicBezTo>
                  <a:pt x="81495" y="594088"/>
                  <a:pt x="70382" y="436926"/>
                  <a:pt x="69853" y="476613"/>
                </a:cubicBezTo>
                <a:cubicBezTo>
                  <a:pt x="69324" y="516300"/>
                  <a:pt x="66678" y="732201"/>
                  <a:pt x="66678" y="752838"/>
                </a:cubicBezTo>
                <a:cubicBezTo>
                  <a:pt x="66678" y="773475"/>
                  <a:pt x="68795" y="653355"/>
                  <a:pt x="69853" y="600438"/>
                </a:cubicBezTo>
                <a:cubicBezTo>
                  <a:pt x="70911" y="547521"/>
                  <a:pt x="79907" y="532176"/>
                  <a:pt x="73028" y="435338"/>
                </a:cubicBezTo>
                <a:cubicBezTo>
                  <a:pt x="66149" y="338500"/>
                  <a:pt x="532" y="-12866"/>
                  <a:pt x="3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C7BC6D98-0BBB-C023-F56C-7E49A1C6C29F}"/>
              </a:ext>
            </a:extLst>
          </p:cNvPr>
          <p:cNvSpPr/>
          <p:nvPr/>
        </p:nvSpPr>
        <p:spPr>
          <a:xfrm>
            <a:off x="4920461" y="6991345"/>
            <a:ext cx="153197" cy="159550"/>
          </a:xfrm>
          <a:custGeom>
            <a:avLst/>
            <a:gdLst>
              <a:gd name="connsiteX0" fmla="*/ 35714 w 153197"/>
              <a:gd name="connsiteY0" fmla="*/ 5 h 159550"/>
              <a:gd name="connsiteX1" fmla="*/ 108739 w 153197"/>
              <a:gd name="connsiteY1" fmla="*/ 66680 h 159550"/>
              <a:gd name="connsiteX2" fmla="*/ 153189 w 153197"/>
              <a:gd name="connsiteY2" fmla="*/ 158755 h 159550"/>
              <a:gd name="connsiteX3" fmla="*/ 105564 w 153197"/>
              <a:gd name="connsiteY3" fmla="*/ 111130 h 159550"/>
              <a:gd name="connsiteX4" fmla="*/ 789 w 153197"/>
              <a:gd name="connsiteY4" fmla="*/ 107955 h 159550"/>
              <a:gd name="connsiteX5" fmla="*/ 54764 w 153197"/>
              <a:gd name="connsiteY5" fmla="*/ 101605 h 159550"/>
              <a:gd name="connsiteX6" fmla="*/ 83339 w 153197"/>
              <a:gd name="connsiteY6" fmla="*/ 95255 h 159550"/>
              <a:gd name="connsiteX7" fmla="*/ 105564 w 153197"/>
              <a:gd name="connsiteY7" fmla="*/ 107955 h 159550"/>
              <a:gd name="connsiteX8" fmla="*/ 99214 w 153197"/>
              <a:gd name="connsiteY8" fmla="*/ 69855 h 159550"/>
              <a:gd name="connsiteX9" fmla="*/ 35714 w 153197"/>
              <a:gd name="connsiteY9" fmla="*/ 5 h 1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197" h="159550">
                <a:moveTo>
                  <a:pt x="35714" y="5"/>
                </a:moveTo>
                <a:cubicBezTo>
                  <a:pt x="37301" y="-524"/>
                  <a:pt x="89160" y="40222"/>
                  <a:pt x="108739" y="66680"/>
                </a:cubicBezTo>
                <a:cubicBezTo>
                  <a:pt x="128318" y="93138"/>
                  <a:pt x="153718" y="151347"/>
                  <a:pt x="153189" y="158755"/>
                </a:cubicBezTo>
                <a:cubicBezTo>
                  <a:pt x="152660" y="166163"/>
                  <a:pt x="130964" y="119597"/>
                  <a:pt x="105564" y="111130"/>
                </a:cubicBezTo>
                <a:cubicBezTo>
                  <a:pt x="80164" y="102663"/>
                  <a:pt x="9256" y="109542"/>
                  <a:pt x="789" y="107955"/>
                </a:cubicBezTo>
                <a:cubicBezTo>
                  <a:pt x="-7678" y="106368"/>
                  <a:pt x="54764" y="101605"/>
                  <a:pt x="54764" y="101605"/>
                </a:cubicBezTo>
                <a:cubicBezTo>
                  <a:pt x="68522" y="99488"/>
                  <a:pt x="74872" y="94197"/>
                  <a:pt x="83339" y="95255"/>
                </a:cubicBezTo>
                <a:cubicBezTo>
                  <a:pt x="91806" y="96313"/>
                  <a:pt x="102918" y="112188"/>
                  <a:pt x="105564" y="107955"/>
                </a:cubicBezTo>
                <a:cubicBezTo>
                  <a:pt x="108210" y="103722"/>
                  <a:pt x="107151" y="82555"/>
                  <a:pt x="99214" y="69855"/>
                </a:cubicBezTo>
                <a:cubicBezTo>
                  <a:pt x="91277" y="57155"/>
                  <a:pt x="34127" y="534"/>
                  <a:pt x="3571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E75D0D0-2ADC-C4A0-4739-5094D89DED5A}"/>
              </a:ext>
            </a:extLst>
          </p:cNvPr>
          <p:cNvSpPr/>
          <p:nvPr/>
        </p:nvSpPr>
        <p:spPr>
          <a:xfrm>
            <a:off x="5127229" y="7021490"/>
            <a:ext cx="324159" cy="91424"/>
          </a:xfrm>
          <a:custGeom>
            <a:avLst/>
            <a:gdLst>
              <a:gd name="connsiteX0" fmla="*/ 396 w 324159"/>
              <a:gd name="connsiteY0" fmla="*/ 90510 h 91424"/>
              <a:gd name="connsiteX1" fmla="*/ 101996 w 324159"/>
              <a:gd name="connsiteY1" fmla="*/ 46060 h 91424"/>
              <a:gd name="connsiteX2" fmla="*/ 143271 w 324159"/>
              <a:gd name="connsiteY2" fmla="*/ 17485 h 91424"/>
              <a:gd name="connsiteX3" fmla="*/ 321071 w 324159"/>
              <a:gd name="connsiteY3" fmla="*/ 55585 h 91424"/>
              <a:gd name="connsiteX4" fmla="*/ 260746 w 324159"/>
              <a:gd name="connsiteY4" fmla="*/ 36535 h 91424"/>
              <a:gd name="connsiteX5" fmla="*/ 143271 w 324159"/>
              <a:gd name="connsiteY5" fmla="*/ 1610 h 91424"/>
              <a:gd name="connsiteX6" fmla="*/ 396 w 324159"/>
              <a:gd name="connsiteY6" fmla="*/ 90510 h 9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159" h="91424">
                <a:moveTo>
                  <a:pt x="396" y="90510"/>
                </a:moveTo>
                <a:cubicBezTo>
                  <a:pt x="-6483" y="97918"/>
                  <a:pt x="78184" y="58231"/>
                  <a:pt x="101996" y="46060"/>
                </a:cubicBezTo>
                <a:cubicBezTo>
                  <a:pt x="125809" y="33889"/>
                  <a:pt x="106759" y="15898"/>
                  <a:pt x="143271" y="17485"/>
                </a:cubicBezTo>
                <a:cubicBezTo>
                  <a:pt x="179783" y="19072"/>
                  <a:pt x="301492" y="52410"/>
                  <a:pt x="321071" y="55585"/>
                </a:cubicBezTo>
                <a:cubicBezTo>
                  <a:pt x="340650" y="58760"/>
                  <a:pt x="260746" y="36535"/>
                  <a:pt x="260746" y="36535"/>
                </a:cubicBezTo>
                <a:cubicBezTo>
                  <a:pt x="231113" y="27539"/>
                  <a:pt x="185075" y="-7915"/>
                  <a:pt x="143271" y="1610"/>
                </a:cubicBezTo>
                <a:cubicBezTo>
                  <a:pt x="101467" y="11135"/>
                  <a:pt x="7275" y="83102"/>
                  <a:pt x="396" y="90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44AC1D2F-5525-714D-D068-FCAC2A3A4C84}"/>
              </a:ext>
            </a:extLst>
          </p:cNvPr>
          <p:cNvSpPr/>
          <p:nvPr/>
        </p:nvSpPr>
        <p:spPr>
          <a:xfrm>
            <a:off x="4885986" y="7547444"/>
            <a:ext cx="312013" cy="111863"/>
          </a:xfrm>
          <a:custGeom>
            <a:avLst/>
            <a:gdLst>
              <a:gd name="connsiteX0" fmla="*/ 339 w 312013"/>
              <a:gd name="connsiteY0" fmla="*/ 110656 h 111863"/>
              <a:gd name="connsiteX1" fmla="*/ 82889 w 312013"/>
              <a:gd name="connsiteY1" fmla="*/ 63031 h 111863"/>
              <a:gd name="connsiteX2" fmla="*/ 25739 w 312013"/>
              <a:gd name="connsiteY2" fmla="*/ 66206 h 111863"/>
              <a:gd name="connsiteX3" fmla="*/ 140039 w 312013"/>
              <a:gd name="connsiteY3" fmla="*/ 37631 h 111863"/>
              <a:gd name="connsiteX4" fmla="*/ 111464 w 312013"/>
              <a:gd name="connsiteY4" fmla="*/ 24931 h 111863"/>
              <a:gd name="connsiteX5" fmla="*/ 308314 w 312013"/>
              <a:gd name="connsiteY5" fmla="*/ 28106 h 111863"/>
              <a:gd name="connsiteX6" fmla="*/ 235289 w 312013"/>
              <a:gd name="connsiteY6" fmla="*/ 28106 h 111863"/>
              <a:gd name="connsiteX7" fmla="*/ 174964 w 312013"/>
              <a:gd name="connsiteY7" fmla="*/ 9056 h 111863"/>
              <a:gd name="connsiteX8" fmla="*/ 120989 w 312013"/>
              <a:gd name="connsiteY8" fmla="*/ 5881 h 111863"/>
              <a:gd name="connsiteX9" fmla="*/ 339 w 312013"/>
              <a:gd name="connsiteY9" fmla="*/ 110656 h 1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013" h="111863">
                <a:moveTo>
                  <a:pt x="339" y="110656"/>
                </a:moveTo>
                <a:cubicBezTo>
                  <a:pt x="-6011" y="120181"/>
                  <a:pt x="78656" y="70439"/>
                  <a:pt x="82889" y="63031"/>
                </a:cubicBezTo>
                <a:cubicBezTo>
                  <a:pt x="87122" y="55623"/>
                  <a:pt x="16214" y="70439"/>
                  <a:pt x="25739" y="66206"/>
                </a:cubicBezTo>
                <a:cubicBezTo>
                  <a:pt x="35264" y="61973"/>
                  <a:pt x="125752" y="44510"/>
                  <a:pt x="140039" y="37631"/>
                </a:cubicBezTo>
                <a:cubicBezTo>
                  <a:pt x="154327" y="30752"/>
                  <a:pt x="83418" y="26518"/>
                  <a:pt x="111464" y="24931"/>
                </a:cubicBezTo>
                <a:cubicBezTo>
                  <a:pt x="139510" y="23344"/>
                  <a:pt x="287677" y="27577"/>
                  <a:pt x="308314" y="28106"/>
                </a:cubicBezTo>
                <a:cubicBezTo>
                  <a:pt x="328951" y="28635"/>
                  <a:pt x="257514" y="31281"/>
                  <a:pt x="235289" y="28106"/>
                </a:cubicBezTo>
                <a:cubicBezTo>
                  <a:pt x="213064" y="24931"/>
                  <a:pt x="194014" y="12760"/>
                  <a:pt x="174964" y="9056"/>
                </a:cubicBezTo>
                <a:cubicBezTo>
                  <a:pt x="155914" y="5352"/>
                  <a:pt x="145331" y="-7348"/>
                  <a:pt x="120989" y="5881"/>
                </a:cubicBezTo>
                <a:cubicBezTo>
                  <a:pt x="96647" y="19110"/>
                  <a:pt x="6689" y="101131"/>
                  <a:pt x="339" y="110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F2588111-44D8-B57F-7B17-E9CB579AB6F3}"/>
              </a:ext>
            </a:extLst>
          </p:cNvPr>
          <p:cNvSpPr/>
          <p:nvPr/>
        </p:nvSpPr>
        <p:spPr>
          <a:xfrm>
            <a:off x="5086330" y="7597760"/>
            <a:ext cx="315102" cy="95278"/>
          </a:xfrm>
          <a:custGeom>
            <a:avLst/>
            <a:gdLst>
              <a:gd name="connsiteX0" fmla="*/ 20 w 315102"/>
              <a:gd name="connsiteY0" fmla="*/ 15 h 95278"/>
              <a:gd name="connsiteX1" fmla="*/ 82570 w 315102"/>
              <a:gd name="connsiteY1" fmla="*/ 66690 h 95278"/>
              <a:gd name="connsiteX2" fmla="*/ 257195 w 315102"/>
              <a:gd name="connsiteY2" fmla="*/ 76215 h 95278"/>
              <a:gd name="connsiteX3" fmla="*/ 120670 w 315102"/>
              <a:gd name="connsiteY3" fmla="*/ 95265 h 95278"/>
              <a:gd name="connsiteX4" fmla="*/ 314345 w 315102"/>
              <a:gd name="connsiteY4" fmla="*/ 73040 h 95278"/>
              <a:gd name="connsiteX5" fmla="*/ 184170 w 315102"/>
              <a:gd name="connsiteY5" fmla="*/ 76215 h 95278"/>
              <a:gd name="connsiteX6" fmla="*/ 88920 w 315102"/>
              <a:gd name="connsiteY6" fmla="*/ 60340 h 95278"/>
              <a:gd name="connsiteX7" fmla="*/ 20 w 315102"/>
              <a:gd name="connsiteY7" fmla="*/ 15 h 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02" h="95278">
                <a:moveTo>
                  <a:pt x="20" y="15"/>
                </a:moveTo>
                <a:cubicBezTo>
                  <a:pt x="-1038" y="1073"/>
                  <a:pt x="39708" y="53990"/>
                  <a:pt x="82570" y="66690"/>
                </a:cubicBezTo>
                <a:cubicBezTo>
                  <a:pt x="125433" y="79390"/>
                  <a:pt x="250845" y="71453"/>
                  <a:pt x="257195" y="76215"/>
                </a:cubicBezTo>
                <a:cubicBezTo>
                  <a:pt x="263545" y="80977"/>
                  <a:pt x="111145" y="95794"/>
                  <a:pt x="120670" y="95265"/>
                </a:cubicBezTo>
                <a:cubicBezTo>
                  <a:pt x="130195" y="94736"/>
                  <a:pt x="303762" y="76215"/>
                  <a:pt x="314345" y="73040"/>
                </a:cubicBezTo>
                <a:cubicBezTo>
                  <a:pt x="324928" y="69865"/>
                  <a:pt x="221741" y="78332"/>
                  <a:pt x="184170" y="76215"/>
                </a:cubicBezTo>
                <a:cubicBezTo>
                  <a:pt x="146599" y="74098"/>
                  <a:pt x="115907" y="69336"/>
                  <a:pt x="88920" y="60340"/>
                </a:cubicBezTo>
                <a:cubicBezTo>
                  <a:pt x="61933" y="51344"/>
                  <a:pt x="1078" y="-1043"/>
                  <a:pt x="2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47DF068-B25F-FCFF-B16A-AA55ED3FC05F}"/>
              </a:ext>
            </a:extLst>
          </p:cNvPr>
          <p:cNvSpPr/>
          <p:nvPr/>
        </p:nvSpPr>
        <p:spPr>
          <a:xfrm>
            <a:off x="5131874" y="7550062"/>
            <a:ext cx="665676" cy="90364"/>
          </a:xfrm>
          <a:custGeom>
            <a:avLst/>
            <a:gdLst>
              <a:gd name="connsiteX0" fmla="*/ 2101 w 665676"/>
              <a:gd name="connsiteY0" fmla="*/ 88988 h 90364"/>
              <a:gd name="connsiteX1" fmla="*/ 110051 w 665676"/>
              <a:gd name="connsiteY1" fmla="*/ 50888 h 90364"/>
              <a:gd name="connsiteX2" fmla="*/ 278326 w 665676"/>
              <a:gd name="connsiteY2" fmla="*/ 6438 h 90364"/>
              <a:gd name="connsiteX3" fmla="*/ 287851 w 665676"/>
              <a:gd name="connsiteY3" fmla="*/ 25488 h 90364"/>
              <a:gd name="connsiteX4" fmla="*/ 418026 w 665676"/>
              <a:gd name="connsiteY4" fmla="*/ 25488 h 90364"/>
              <a:gd name="connsiteX5" fmla="*/ 370401 w 665676"/>
              <a:gd name="connsiteY5" fmla="*/ 15963 h 90364"/>
              <a:gd name="connsiteX6" fmla="*/ 529151 w 665676"/>
              <a:gd name="connsiteY6" fmla="*/ 15963 h 90364"/>
              <a:gd name="connsiteX7" fmla="*/ 665676 w 665676"/>
              <a:gd name="connsiteY7" fmla="*/ 12788 h 90364"/>
              <a:gd name="connsiteX8" fmla="*/ 529151 w 665676"/>
              <a:gd name="connsiteY8" fmla="*/ 12788 h 90364"/>
              <a:gd name="connsiteX9" fmla="*/ 373576 w 665676"/>
              <a:gd name="connsiteY9" fmla="*/ 12788 h 90364"/>
              <a:gd name="connsiteX10" fmla="*/ 291026 w 665676"/>
              <a:gd name="connsiteY10" fmla="*/ 12788 h 90364"/>
              <a:gd name="connsiteX11" fmla="*/ 78301 w 665676"/>
              <a:gd name="connsiteY11" fmla="*/ 57238 h 90364"/>
              <a:gd name="connsiteX12" fmla="*/ 205301 w 665676"/>
              <a:gd name="connsiteY12" fmla="*/ 88 h 90364"/>
              <a:gd name="connsiteX13" fmla="*/ 2101 w 665676"/>
              <a:gd name="connsiteY13" fmla="*/ 88988 h 9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5676" h="90364">
                <a:moveTo>
                  <a:pt x="2101" y="88988"/>
                </a:moveTo>
                <a:cubicBezTo>
                  <a:pt x="-13774" y="97455"/>
                  <a:pt x="64014" y="64646"/>
                  <a:pt x="110051" y="50888"/>
                </a:cubicBezTo>
                <a:cubicBezTo>
                  <a:pt x="156089" y="37130"/>
                  <a:pt x="248693" y="10671"/>
                  <a:pt x="278326" y="6438"/>
                </a:cubicBezTo>
                <a:cubicBezTo>
                  <a:pt x="307959" y="2205"/>
                  <a:pt x="264568" y="22313"/>
                  <a:pt x="287851" y="25488"/>
                </a:cubicBezTo>
                <a:cubicBezTo>
                  <a:pt x="311134" y="28663"/>
                  <a:pt x="404268" y="27075"/>
                  <a:pt x="418026" y="25488"/>
                </a:cubicBezTo>
                <a:cubicBezTo>
                  <a:pt x="431784" y="23901"/>
                  <a:pt x="351880" y="17550"/>
                  <a:pt x="370401" y="15963"/>
                </a:cubicBezTo>
                <a:cubicBezTo>
                  <a:pt x="388922" y="14376"/>
                  <a:pt x="479939" y="16492"/>
                  <a:pt x="529151" y="15963"/>
                </a:cubicBezTo>
                <a:cubicBezTo>
                  <a:pt x="578363" y="15434"/>
                  <a:pt x="665676" y="13317"/>
                  <a:pt x="665676" y="12788"/>
                </a:cubicBezTo>
                <a:cubicBezTo>
                  <a:pt x="665676" y="12259"/>
                  <a:pt x="529151" y="12788"/>
                  <a:pt x="529151" y="12788"/>
                </a:cubicBezTo>
                <a:lnTo>
                  <a:pt x="373576" y="12788"/>
                </a:lnTo>
                <a:cubicBezTo>
                  <a:pt x="333889" y="12788"/>
                  <a:pt x="340238" y="5380"/>
                  <a:pt x="291026" y="12788"/>
                </a:cubicBezTo>
                <a:cubicBezTo>
                  <a:pt x="241814" y="20196"/>
                  <a:pt x="92589" y="59355"/>
                  <a:pt x="78301" y="57238"/>
                </a:cubicBezTo>
                <a:cubicBezTo>
                  <a:pt x="64014" y="55121"/>
                  <a:pt x="212180" y="-2558"/>
                  <a:pt x="205301" y="88"/>
                </a:cubicBezTo>
                <a:cubicBezTo>
                  <a:pt x="198422" y="2734"/>
                  <a:pt x="17976" y="80521"/>
                  <a:pt x="2101" y="88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CC40296-1044-475D-61E1-2CBD8880641F}"/>
              </a:ext>
            </a:extLst>
          </p:cNvPr>
          <p:cNvSpPr/>
          <p:nvPr/>
        </p:nvSpPr>
        <p:spPr>
          <a:xfrm>
            <a:off x="4989563" y="7742210"/>
            <a:ext cx="422145" cy="92490"/>
          </a:xfrm>
          <a:custGeom>
            <a:avLst/>
            <a:gdLst>
              <a:gd name="connsiteX0" fmla="*/ 20587 w 422145"/>
              <a:gd name="connsiteY0" fmla="*/ 1615 h 92490"/>
              <a:gd name="connsiteX1" fmla="*/ 411112 w 422145"/>
              <a:gd name="connsiteY1" fmla="*/ 90515 h 92490"/>
              <a:gd name="connsiteX2" fmla="*/ 312687 w 422145"/>
              <a:gd name="connsiteY2" fmla="*/ 61940 h 92490"/>
              <a:gd name="connsiteX3" fmla="*/ 290462 w 422145"/>
              <a:gd name="connsiteY3" fmla="*/ 46065 h 92490"/>
              <a:gd name="connsiteX4" fmla="*/ 77737 w 422145"/>
              <a:gd name="connsiteY4" fmla="*/ 33365 h 92490"/>
              <a:gd name="connsiteX5" fmla="*/ 20587 w 422145"/>
              <a:gd name="connsiteY5" fmla="*/ 1615 h 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45" h="92490">
                <a:moveTo>
                  <a:pt x="20587" y="1615"/>
                </a:moveTo>
                <a:cubicBezTo>
                  <a:pt x="76149" y="11140"/>
                  <a:pt x="362429" y="80461"/>
                  <a:pt x="411112" y="90515"/>
                </a:cubicBezTo>
                <a:cubicBezTo>
                  <a:pt x="459795" y="100569"/>
                  <a:pt x="332795" y="69348"/>
                  <a:pt x="312687" y="61940"/>
                </a:cubicBezTo>
                <a:cubicBezTo>
                  <a:pt x="292579" y="54532"/>
                  <a:pt x="329620" y="50828"/>
                  <a:pt x="290462" y="46065"/>
                </a:cubicBezTo>
                <a:cubicBezTo>
                  <a:pt x="251304" y="41303"/>
                  <a:pt x="120600" y="39186"/>
                  <a:pt x="77737" y="33365"/>
                </a:cubicBezTo>
                <a:cubicBezTo>
                  <a:pt x="34875" y="27544"/>
                  <a:pt x="-34975" y="-7910"/>
                  <a:pt x="20587" y="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EE77D655-66D2-08A6-DD54-6CDD392BD05D}"/>
              </a:ext>
            </a:extLst>
          </p:cNvPr>
          <p:cNvSpPr/>
          <p:nvPr/>
        </p:nvSpPr>
        <p:spPr>
          <a:xfrm>
            <a:off x="5414284" y="7597664"/>
            <a:ext cx="484897" cy="206538"/>
          </a:xfrm>
          <a:custGeom>
            <a:avLst/>
            <a:gdLst>
              <a:gd name="connsiteX0" fmla="*/ 5441 w 484897"/>
              <a:gd name="connsiteY0" fmla="*/ 203311 h 206538"/>
              <a:gd name="connsiteX1" fmla="*/ 227691 w 484897"/>
              <a:gd name="connsiteY1" fmla="*/ 117586 h 206538"/>
              <a:gd name="connsiteX2" fmla="*/ 126091 w 484897"/>
              <a:gd name="connsiteY2" fmla="*/ 130286 h 206538"/>
              <a:gd name="connsiteX3" fmla="*/ 322941 w 484897"/>
              <a:gd name="connsiteY3" fmla="*/ 76311 h 206538"/>
              <a:gd name="connsiteX4" fmla="*/ 484866 w 484897"/>
              <a:gd name="connsiteY4" fmla="*/ 111 h 206538"/>
              <a:gd name="connsiteX5" fmla="*/ 310241 w 484897"/>
              <a:gd name="connsiteY5" fmla="*/ 60436 h 206538"/>
              <a:gd name="connsiteX6" fmla="*/ 62591 w 484897"/>
              <a:gd name="connsiteY6" fmla="*/ 108061 h 206538"/>
              <a:gd name="connsiteX7" fmla="*/ 161016 w 484897"/>
              <a:gd name="connsiteY7" fmla="*/ 111236 h 206538"/>
              <a:gd name="connsiteX8" fmla="*/ 78466 w 484897"/>
              <a:gd name="connsiteY8" fmla="*/ 177911 h 206538"/>
              <a:gd name="connsiteX9" fmla="*/ 5441 w 484897"/>
              <a:gd name="connsiteY9" fmla="*/ 203311 h 20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4897" h="206538">
                <a:moveTo>
                  <a:pt x="5441" y="203311"/>
                </a:moveTo>
                <a:cubicBezTo>
                  <a:pt x="30312" y="193257"/>
                  <a:pt x="207583" y="129757"/>
                  <a:pt x="227691" y="117586"/>
                </a:cubicBezTo>
                <a:cubicBezTo>
                  <a:pt x="247799" y="105415"/>
                  <a:pt x="110216" y="137165"/>
                  <a:pt x="126091" y="130286"/>
                </a:cubicBezTo>
                <a:cubicBezTo>
                  <a:pt x="141966" y="123407"/>
                  <a:pt x="263145" y="98007"/>
                  <a:pt x="322941" y="76311"/>
                </a:cubicBezTo>
                <a:cubicBezTo>
                  <a:pt x="382737" y="54615"/>
                  <a:pt x="486983" y="2757"/>
                  <a:pt x="484866" y="111"/>
                </a:cubicBezTo>
                <a:cubicBezTo>
                  <a:pt x="482749" y="-2535"/>
                  <a:pt x="380620" y="42444"/>
                  <a:pt x="310241" y="60436"/>
                </a:cubicBezTo>
                <a:cubicBezTo>
                  <a:pt x="239862" y="78428"/>
                  <a:pt x="87462" y="99594"/>
                  <a:pt x="62591" y="108061"/>
                </a:cubicBezTo>
                <a:cubicBezTo>
                  <a:pt x="37720" y="116528"/>
                  <a:pt x="158370" y="99594"/>
                  <a:pt x="161016" y="111236"/>
                </a:cubicBezTo>
                <a:cubicBezTo>
                  <a:pt x="163662" y="122878"/>
                  <a:pt x="109687" y="157274"/>
                  <a:pt x="78466" y="177911"/>
                </a:cubicBezTo>
                <a:cubicBezTo>
                  <a:pt x="47245" y="198548"/>
                  <a:pt x="-19430" y="213365"/>
                  <a:pt x="5441" y="203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25D5C05-44D1-A8EB-B2B6-29C1145D7917}"/>
              </a:ext>
            </a:extLst>
          </p:cNvPr>
          <p:cNvSpPr/>
          <p:nvPr/>
        </p:nvSpPr>
        <p:spPr>
          <a:xfrm>
            <a:off x="4975224" y="7702454"/>
            <a:ext cx="350243" cy="288207"/>
          </a:xfrm>
          <a:custGeom>
            <a:avLst/>
            <a:gdLst>
              <a:gd name="connsiteX0" fmla="*/ 1 w 350243"/>
              <a:gd name="connsiteY0" fmla="*/ 96 h 288207"/>
              <a:gd name="connsiteX1" fmla="*/ 168276 w 350243"/>
              <a:gd name="connsiteY1" fmla="*/ 184246 h 288207"/>
              <a:gd name="connsiteX2" fmla="*/ 155576 w 350243"/>
              <a:gd name="connsiteY2" fmla="*/ 177896 h 288207"/>
              <a:gd name="connsiteX3" fmla="*/ 346076 w 350243"/>
              <a:gd name="connsiteY3" fmla="*/ 285846 h 288207"/>
              <a:gd name="connsiteX4" fmla="*/ 279401 w 350243"/>
              <a:gd name="connsiteY4" fmla="*/ 247746 h 288207"/>
              <a:gd name="connsiteX5" fmla="*/ 190501 w 350243"/>
              <a:gd name="connsiteY5" fmla="*/ 193771 h 288207"/>
              <a:gd name="connsiteX6" fmla="*/ 171451 w 350243"/>
              <a:gd name="connsiteY6" fmla="*/ 158846 h 288207"/>
              <a:gd name="connsiteX7" fmla="*/ 1 w 350243"/>
              <a:gd name="connsiteY7" fmla="*/ 96 h 28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243" h="288207">
                <a:moveTo>
                  <a:pt x="1" y="96"/>
                </a:moveTo>
                <a:cubicBezTo>
                  <a:pt x="-528" y="4329"/>
                  <a:pt x="142347" y="154613"/>
                  <a:pt x="168276" y="184246"/>
                </a:cubicBezTo>
                <a:cubicBezTo>
                  <a:pt x="194205" y="213879"/>
                  <a:pt x="155576" y="177896"/>
                  <a:pt x="155576" y="177896"/>
                </a:cubicBezTo>
                <a:lnTo>
                  <a:pt x="346076" y="285846"/>
                </a:lnTo>
                <a:cubicBezTo>
                  <a:pt x="366713" y="297488"/>
                  <a:pt x="305330" y="263092"/>
                  <a:pt x="279401" y="247746"/>
                </a:cubicBezTo>
                <a:cubicBezTo>
                  <a:pt x="253472" y="232400"/>
                  <a:pt x="208493" y="208588"/>
                  <a:pt x="190501" y="193771"/>
                </a:cubicBezTo>
                <a:cubicBezTo>
                  <a:pt x="172509" y="178954"/>
                  <a:pt x="197380" y="185304"/>
                  <a:pt x="171451" y="158846"/>
                </a:cubicBezTo>
                <a:cubicBezTo>
                  <a:pt x="145522" y="132388"/>
                  <a:pt x="530" y="-4137"/>
                  <a:pt x="1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7134FA1-D628-F755-B085-D8B415294FBF}"/>
              </a:ext>
            </a:extLst>
          </p:cNvPr>
          <p:cNvSpPr/>
          <p:nvPr/>
        </p:nvSpPr>
        <p:spPr>
          <a:xfrm>
            <a:off x="5442854" y="7651897"/>
            <a:ext cx="427133" cy="292758"/>
          </a:xfrm>
          <a:custGeom>
            <a:avLst/>
            <a:gdLst>
              <a:gd name="connsiteX0" fmla="*/ 424546 w 427133"/>
              <a:gd name="connsiteY0" fmla="*/ 3028 h 292758"/>
              <a:gd name="connsiteX1" fmla="*/ 113396 w 427133"/>
              <a:gd name="connsiteY1" fmla="*/ 212578 h 292758"/>
              <a:gd name="connsiteX2" fmla="*/ 2271 w 427133"/>
              <a:gd name="connsiteY2" fmla="*/ 291953 h 292758"/>
              <a:gd name="connsiteX3" fmla="*/ 199121 w 427133"/>
              <a:gd name="connsiteY3" fmla="*/ 171303 h 292758"/>
              <a:gd name="connsiteX4" fmla="*/ 259446 w 427133"/>
              <a:gd name="connsiteY4" fmla="*/ 91928 h 292758"/>
              <a:gd name="connsiteX5" fmla="*/ 424546 w 427133"/>
              <a:gd name="connsiteY5" fmla="*/ 3028 h 29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33" h="292758">
                <a:moveTo>
                  <a:pt x="424546" y="3028"/>
                </a:moveTo>
                <a:cubicBezTo>
                  <a:pt x="400204" y="23136"/>
                  <a:pt x="183775" y="164424"/>
                  <a:pt x="113396" y="212578"/>
                </a:cubicBezTo>
                <a:cubicBezTo>
                  <a:pt x="43017" y="260732"/>
                  <a:pt x="-12017" y="298832"/>
                  <a:pt x="2271" y="291953"/>
                </a:cubicBezTo>
                <a:cubicBezTo>
                  <a:pt x="16558" y="285074"/>
                  <a:pt x="156259" y="204640"/>
                  <a:pt x="199121" y="171303"/>
                </a:cubicBezTo>
                <a:cubicBezTo>
                  <a:pt x="241983" y="137966"/>
                  <a:pt x="224521" y="115211"/>
                  <a:pt x="259446" y="91928"/>
                </a:cubicBezTo>
                <a:cubicBezTo>
                  <a:pt x="294371" y="68645"/>
                  <a:pt x="448888" y="-17080"/>
                  <a:pt x="424546" y="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0B5B9DD-5724-2FDE-5AB6-E68C5D5993C8}"/>
              </a:ext>
            </a:extLst>
          </p:cNvPr>
          <p:cNvSpPr/>
          <p:nvPr/>
        </p:nvSpPr>
        <p:spPr>
          <a:xfrm>
            <a:off x="5151957" y="7750103"/>
            <a:ext cx="226105" cy="222735"/>
          </a:xfrm>
          <a:custGeom>
            <a:avLst/>
            <a:gdLst>
              <a:gd name="connsiteX0" fmla="*/ 32818 w 226105"/>
              <a:gd name="connsiteY0" fmla="*/ 72 h 222735"/>
              <a:gd name="connsiteX1" fmla="*/ 35993 w 226105"/>
              <a:gd name="connsiteY1" fmla="*/ 104847 h 222735"/>
              <a:gd name="connsiteX2" fmla="*/ 223318 w 226105"/>
              <a:gd name="connsiteY2" fmla="*/ 219147 h 222735"/>
              <a:gd name="connsiteX3" fmla="*/ 143943 w 226105"/>
              <a:gd name="connsiteY3" fmla="*/ 190572 h 222735"/>
              <a:gd name="connsiteX4" fmla="*/ 83618 w 226105"/>
              <a:gd name="connsiteY4" fmla="*/ 155647 h 222735"/>
              <a:gd name="connsiteX5" fmla="*/ 1068 w 226105"/>
              <a:gd name="connsiteY5" fmla="*/ 120722 h 222735"/>
              <a:gd name="connsiteX6" fmla="*/ 32818 w 226105"/>
              <a:gd name="connsiteY6" fmla="*/ 72 h 2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105" h="222735">
                <a:moveTo>
                  <a:pt x="32818" y="72"/>
                </a:moveTo>
                <a:cubicBezTo>
                  <a:pt x="38639" y="-2574"/>
                  <a:pt x="4243" y="68335"/>
                  <a:pt x="35993" y="104847"/>
                </a:cubicBezTo>
                <a:cubicBezTo>
                  <a:pt x="67743" y="141359"/>
                  <a:pt x="205326" y="204859"/>
                  <a:pt x="223318" y="219147"/>
                </a:cubicBezTo>
                <a:cubicBezTo>
                  <a:pt x="241310" y="233435"/>
                  <a:pt x="167226" y="201155"/>
                  <a:pt x="143943" y="190572"/>
                </a:cubicBezTo>
                <a:cubicBezTo>
                  <a:pt x="120660" y="179989"/>
                  <a:pt x="107431" y="167289"/>
                  <a:pt x="83618" y="155647"/>
                </a:cubicBezTo>
                <a:cubicBezTo>
                  <a:pt x="59805" y="144005"/>
                  <a:pt x="8476" y="140830"/>
                  <a:pt x="1068" y="120722"/>
                </a:cubicBezTo>
                <a:cubicBezTo>
                  <a:pt x="-6340" y="100614"/>
                  <a:pt x="26997" y="2718"/>
                  <a:pt x="3281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4DB8C8AC-847C-3009-2E72-4F5402D8F302}"/>
              </a:ext>
            </a:extLst>
          </p:cNvPr>
          <p:cNvSpPr/>
          <p:nvPr/>
        </p:nvSpPr>
        <p:spPr>
          <a:xfrm>
            <a:off x="5330669" y="7565677"/>
            <a:ext cx="679730" cy="79294"/>
          </a:xfrm>
          <a:custGeom>
            <a:avLst/>
            <a:gdLst>
              <a:gd name="connsiteX0" fmla="*/ 156 w 679730"/>
              <a:gd name="connsiteY0" fmla="*/ 76548 h 79294"/>
              <a:gd name="connsiteX1" fmla="*/ 324006 w 679730"/>
              <a:gd name="connsiteY1" fmla="*/ 76548 h 79294"/>
              <a:gd name="connsiteX2" fmla="*/ 209706 w 679730"/>
              <a:gd name="connsiteY2" fmla="*/ 67023 h 79294"/>
              <a:gd name="connsiteX3" fmla="*/ 419256 w 679730"/>
              <a:gd name="connsiteY3" fmla="*/ 47973 h 79294"/>
              <a:gd name="connsiteX4" fmla="*/ 552606 w 679730"/>
              <a:gd name="connsiteY4" fmla="*/ 13048 h 79294"/>
              <a:gd name="connsiteX5" fmla="*/ 679606 w 679730"/>
              <a:gd name="connsiteY5" fmla="*/ 13048 h 79294"/>
              <a:gd name="connsiteX6" fmla="*/ 574831 w 679730"/>
              <a:gd name="connsiteY6" fmla="*/ 13048 h 79294"/>
              <a:gd name="connsiteX7" fmla="*/ 508156 w 679730"/>
              <a:gd name="connsiteY7" fmla="*/ 348 h 79294"/>
              <a:gd name="connsiteX8" fmla="*/ 422431 w 679730"/>
              <a:gd name="connsiteY8" fmla="*/ 28923 h 79294"/>
              <a:gd name="connsiteX9" fmla="*/ 270031 w 679730"/>
              <a:gd name="connsiteY9" fmla="*/ 41623 h 79294"/>
              <a:gd name="connsiteX10" fmla="*/ 371631 w 679730"/>
              <a:gd name="connsiteY10" fmla="*/ 44798 h 79294"/>
              <a:gd name="connsiteX11" fmla="*/ 156 w 679730"/>
              <a:gd name="connsiteY11" fmla="*/ 76548 h 7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730" h="79294">
                <a:moveTo>
                  <a:pt x="156" y="76548"/>
                </a:moveTo>
                <a:cubicBezTo>
                  <a:pt x="-7781" y="81840"/>
                  <a:pt x="289081" y="78136"/>
                  <a:pt x="324006" y="76548"/>
                </a:cubicBezTo>
                <a:cubicBezTo>
                  <a:pt x="358931" y="74960"/>
                  <a:pt x="193831" y="71785"/>
                  <a:pt x="209706" y="67023"/>
                </a:cubicBezTo>
                <a:cubicBezTo>
                  <a:pt x="225581" y="62261"/>
                  <a:pt x="362106" y="56969"/>
                  <a:pt x="419256" y="47973"/>
                </a:cubicBezTo>
                <a:cubicBezTo>
                  <a:pt x="476406" y="38977"/>
                  <a:pt x="509214" y="18869"/>
                  <a:pt x="552606" y="13048"/>
                </a:cubicBezTo>
                <a:cubicBezTo>
                  <a:pt x="595998" y="7227"/>
                  <a:pt x="679606" y="13048"/>
                  <a:pt x="679606" y="13048"/>
                </a:cubicBezTo>
                <a:cubicBezTo>
                  <a:pt x="683310" y="13048"/>
                  <a:pt x="603406" y="15165"/>
                  <a:pt x="574831" y="13048"/>
                </a:cubicBezTo>
                <a:cubicBezTo>
                  <a:pt x="546256" y="10931"/>
                  <a:pt x="533556" y="-2298"/>
                  <a:pt x="508156" y="348"/>
                </a:cubicBezTo>
                <a:cubicBezTo>
                  <a:pt x="482756" y="2994"/>
                  <a:pt x="462118" y="22044"/>
                  <a:pt x="422431" y="28923"/>
                </a:cubicBezTo>
                <a:cubicBezTo>
                  <a:pt x="382744" y="35802"/>
                  <a:pt x="278498" y="38977"/>
                  <a:pt x="270031" y="41623"/>
                </a:cubicBezTo>
                <a:cubicBezTo>
                  <a:pt x="261564" y="44269"/>
                  <a:pt x="415552" y="37919"/>
                  <a:pt x="371631" y="44798"/>
                </a:cubicBezTo>
                <a:cubicBezTo>
                  <a:pt x="327710" y="51677"/>
                  <a:pt x="8093" y="71256"/>
                  <a:pt x="156" y="7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8CF16C8-16F4-5C73-ED6E-63E56826B6DB}"/>
              </a:ext>
            </a:extLst>
          </p:cNvPr>
          <p:cNvSpPr/>
          <p:nvPr/>
        </p:nvSpPr>
        <p:spPr>
          <a:xfrm>
            <a:off x="4832009" y="7613620"/>
            <a:ext cx="478203" cy="121191"/>
          </a:xfrm>
          <a:custGeom>
            <a:avLst/>
            <a:gdLst>
              <a:gd name="connsiteX0" fmla="*/ 341 w 478203"/>
              <a:gd name="connsiteY0" fmla="*/ 30 h 121191"/>
              <a:gd name="connsiteX1" fmla="*/ 238466 w 478203"/>
              <a:gd name="connsiteY1" fmla="*/ 69880 h 121191"/>
              <a:gd name="connsiteX2" fmla="*/ 330541 w 478203"/>
              <a:gd name="connsiteY2" fmla="*/ 57180 h 121191"/>
              <a:gd name="connsiteX3" fmla="*/ 336891 w 478203"/>
              <a:gd name="connsiteY3" fmla="*/ 79405 h 121191"/>
              <a:gd name="connsiteX4" fmla="*/ 476591 w 478203"/>
              <a:gd name="connsiteY4" fmla="*/ 120680 h 121191"/>
              <a:gd name="connsiteX5" fmla="*/ 403566 w 478203"/>
              <a:gd name="connsiteY5" fmla="*/ 101630 h 121191"/>
              <a:gd name="connsiteX6" fmla="*/ 263866 w 478203"/>
              <a:gd name="connsiteY6" fmla="*/ 88930 h 121191"/>
              <a:gd name="connsiteX7" fmla="*/ 374991 w 478203"/>
              <a:gd name="connsiteY7" fmla="*/ 85755 h 121191"/>
              <a:gd name="connsiteX8" fmla="*/ 162266 w 478203"/>
              <a:gd name="connsiteY8" fmla="*/ 79405 h 121191"/>
              <a:gd name="connsiteX9" fmla="*/ 295616 w 478203"/>
              <a:gd name="connsiteY9" fmla="*/ 79405 h 121191"/>
              <a:gd name="connsiteX10" fmla="*/ 341 w 478203"/>
              <a:gd name="connsiteY10" fmla="*/ 30 h 12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203" h="121191">
                <a:moveTo>
                  <a:pt x="341" y="30"/>
                </a:moveTo>
                <a:cubicBezTo>
                  <a:pt x="-9184" y="-1558"/>
                  <a:pt x="183433" y="60355"/>
                  <a:pt x="238466" y="69880"/>
                </a:cubicBezTo>
                <a:cubicBezTo>
                  <a:pt x="293499" y="79405"/>
                  <a:pt x="314137" y="55593"/>
                  <a:pt x="330541" y="57180"/>
                </a:cubicBezTo>
                <a:cubicBezTo>
                  <a:pt x="346945" y="58767"/>
                  <a:pt x="312549" y="68822"/>
                  <a:pt x="336891" y="79405"/>
                </a:cubicBezTo>
                <a:cubicBezTo>
                  <a:pt x="361233" y="89988"/>
                  <a:pt x="465479" y="116976"/>
                  <a:pt x="476591" y="120680"/>
                </a:cubicBezTo>
                <a:cubicBezTo>
                  <a:pt x="487703" y="124384"/>
                  <a:pt x="439020" y="106922"/>
                  <a:pt x="403566" y="101630"/>
                </a:cubicBezTo>
                <a:cubicBezTo>
                  <a:pt x="368112" y="96338"/>
                  <a:pt x="268628" y="91576"/>
                  <a:pt x="263866" y="88930"/>
                </a:cubicBezTo>
                <a:cubicBezTo>
                  <a:pt x="259104" y="86284"/>
                  <a:pt x="391924" y="87343"/>
                  <a:pt x="374991" y="85755"/>
                </a:cubicBezTo>
                <a:cubicBezTo>
                  <a:pt x="358058" y="84168"/>
                  <a:pt x="175495" y="80463"/>
                  <a:pt x="162266" y="79405"/>
                </a:cubicBezTo>
                <a:cubicBezTo>
                  <a:pt x="149037" y="78347"/>
                  <a:pt x="318899" y="91047"/>
                  <a:pt x="295616" y="79405"/>
                </a:cubicBezTo>
                <a:cubicBezTo>
                  <a:pt x="272333" y="67763"/>
                  <a:pt x="9866" y="1618"/>
                  <a:pt x="34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BCD6E05C-8D0D-3DD3-ED00-BAB31B821693}"/>
              </a:ext>
            </a:extLst>
          </p:cNvPr>
          <p:cNvSpPr/>
          <p:nvPr/>
        </p:nvSpPr>
        <p:spPr>
          <a:xfrm>
            <a:off x="5343291" y="7754765"/>
            <a:ext cx="55993" cy="217195"/>
          </a:xfrm>
          <a:custGeom>
            <a:avLst/>
            <a:gdLst>
              <a:gd name="connsiteX0" fmla="*/ 19284 w 55993"/>
              <a:gd name="connsiteY0" fmla="*/ 1760 h 217195"/>
              <a:gd name="connsiteX1" fmla="*/ 6584 w 55993"/>
              <a:gd name="connsiteY1" fmla="*/ 65260 h 217195"/>
              <a:gd name="connsiteX2" fmla="*/ 54209 w 55993"/>
              <a:gd name="connsiteY2" fmla="*/ 211310 h 217195"/>
              <a:gd name="connsiteX3" fmla="*/ 41509 w 55993"/>
              <a:gd name="connsiteY3" fmla="*/ 182735 h 217195"/>
              <a:gd name="connsiteX4" fmla="*/ 234 w 55993"/>
              <a:gd name="connsiteY4" fmla="*/ 128760 h 217195"/>
              <a:gd name="connsiteX5" fmla="*/ 19284 w 55993"/>
              <a:gd name="connsiteY5" fmla="*/ 1760 h 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93" h="217195">
                <a:moveTo>
                  <a:pt x="19284" y="1760"/>
                </a:moveTo>
                <a:cubicBezTo>
                  <a:pt x="20342" y="-8823"/>
                  <a:pt x="763" y="30335"/>
                  <a:pt x="6584" y="65260"/>
                </a:cubicBezTo>
                <a:cubicBezTo>
                  <a:pt x="12405" y="100185"/>
                  <a:pt x="54209" y="211310"/>
                  <a:pt x="54209" y="211310"/>
                </a:cubicBezTo>
                <a:cubicBezTo>
                  <a:pt x="60030" y="230889"/>
                  <a:pt x="50505" y="196493"/>
                  <a:pt x="41509" y="182735"/>
                </a:cubicBezTo>
                <a:cubicBezTo>
                  <a:pt x="32513" y="168977"/>
                  <a:pt x="2880" y="156277"/>
                  <a:pt x="234" y="128760"/>
                </a:cubicBezTo>
                <a:cubicBezTo>
                  <a:pt x="-2412" y="101243"/>
                  <a:pt x="18226" y="12343"/>
                  <a:pt x="19284" y="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4AC511F3-8986-4A9B-3664-167FCD7D3031}"/>
              </a:ext>
            </a:extLst>
          </p:cNvPr>
          <p:cNvSpPr/>
          <p:nvPr/>
        </p:nvSpPr>
        <p:spPr>
          <a:xfrm>
            <a:off x="5117914" y="7543404"/>
            <a:ext cx="479860" cy="89311"/>
          </a:xfrm>
          <a:custGeom>
            <a:avLst/>
            <a:gdLst>
              <a:gd name="connsiteX0" fmla="*/ 186 w 479860"/>
              <a:gd name="connsiteY0" fmla="*/ 89296 h 89311"/>
              <a:gd name="connsiteX1" fmla="*/ 158936 w 479860"/>
              <a:gd name="connsiteY1" fmla="*/ 25796 h 89311"/>
              <a:gd name="connsiteX2" fmla="*/ 333561 w 479860"/>
              <a:gd name="connsiteY2" fmla="*/ 25796 h 89311"/>
              <a:gd name="connsiteX3" fmla="*/ 304986 w 479860"/>
              <a:gd name="connsiteY3" fmla="*/ 9921 h 89311"/>
              <a:gd name="connsiteX4" fmla="*/ 479611 w 479860"/>
              <a:gd name="connsiteY4" fmla="*/ 396 h 89311"/>
              <a:gd name="connsiteX5" fmla="*/ 339911 w 479860"/>
              <a:gd name="connsiteY5" fmla="*/ 3571 h 89311"/>
              <a:gd name="connsiteX6" fmla="*/ 190686 w 479860"/>
              <a:gd name="connsiteY6" fmla="*/ 19446 h 89311"/>
              <a:gd name="connsiteX7" fmla="*/ 186 w 479860"/>
              <a:gd name="connsiteY7" fmla="*/ 89296 h 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860" h="89311">
                <a:moveTo>
                  <a:pt x="186" y="89296"/>
                </a:moveTo>
                <a:cubicBezTo>
                  <a:pt x="-5105" y="90354"/>
                  <a:pt x="103374" y="36379"/>
                  <a:pt x="158936" y="25796"/>
                </a:cubicBezTo>
                <a:cubicBezTo>
                  <a:pt x="214499" y="15213"/>
                  <a:pt x="309219" y="28442"/>
                  <a:pt x="333561" y="25796"/>
                </a:cubicBezTo>
                <a:cubicBezTo>
                  <a:pt x="357903" y="23150"/>
                  <a:pt x="280644" y="14154"/>
                  <a:pt x="304986" y="9921"/>
                </a:cubicBezTo>
                <a:cubicBezTo>
                  <a:pt x="329328" y="5688"/>
                  <a:pt x="473790" y="1454"/>
                  <a:pt x="479611" y="396"/>
                </a:cubicBezTo>
                <a:cubicBezTo>
                  <a:pt x="485432" y="-662"/>
                  <a:pt x="388065" y="396"/>
                  <a:pt x="339911" y="3571"/>
                </a:cubicBezTo>
                <a:cubicBezTo>
                  <a:pt x="291757" y="6746"/>
                  <a:pt x="242544" y="6217"/>
                  <a:pt x="190686" y="19446"/>
                </a:cubicBezTo>
                <a:cubicBezTo>
                  <a:pt x="138828" y="32675"/>
                  <a:pt x="5477" y="88238"/>
                  <a:pt x="186" y="89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35140077-2D83-1975-2E61-C21AA4578E49}"/>
              </a:ext>
            </a:extLst>
          </p:cNvPr>
          <p:cNvSpPr/>
          <p:nvPr/>
        </p:nvSpPr>
        <p:spPr>
          <a:xfrm>
            <a:off x="5156133" y="7552507"/>
            <a:ext cx="170360" cy="141712"/>
          </a:xfrm>
          <a:custGeom>
            <a:avLst/>
            <a:gdLst>
              <a:gd name="connsiteX0" fmla="*/ 67 w 170360"/>
              <a:gd name="connsiteY0" fmla="*/ 818 h 141712"/>
              <a:gd name="connsiteX1" fmla="*/ 79442 w 170360"/>
              <a:gd name="connsiteY1" fmla="*/ 77018 h 141712"/>
              <a:gd name="connsiteX2" fmla="*/ 168342 w 170360"/>
              <a:gd name="connsiteY2" fmla="*/ 140518 h 141712"/>
              <a:gd name="connsiteX3" fmla="*/ 142942 w 170360"/>
              <a:gd name="connsiteY3" fmla="*/ 111943 h 141712"/>
              <a:gd name="connsiteX4" fmla="*/ 158817 w 170360"/>
              <a:gd name="connsiteY4" fmla="*/ 32568 h 141712"/>
              <a:gd name="connsiteX5" fmla="*/ 146117 w 170360"/>
              <a:gd name="connsiteY5" fmla="*/ 96068 h 141712"/>
              <a:gd name="connsiteX6" fmla="*/ 66742 w 170360"/>
              <a:gd name="connsiteY6" fmla="*/ 38918 h 141712"/>
              <a:gd name="connsiteX7" fmla="*/ 67 w 170360"/>
              <a:gd name="connsiteY7" fmla="*/ 818 h 14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60" h="141712">
                <a:moveTo>
                  <a:pt x="67" y="818"/>
                </a:moveTo>
                <a:cubicBezTo>
                  <a:pt x="2184" y="7168"/>
                  <a:pt x="51396" y="53735"/>
                  <a:pt x="79442" y="77018"/>
                </a:cubicBezTo>
                <a:cubicBezTo>
                  <a:pt x="107488" y="100301"/>
                  <a:pt x="157759" y="134697"/>
                  <a:pt x="168342" y="140518"/>
                </a:cubicBezTo>
                <a:cubicBezTo>
                  <a:pt x="178925" y="146339"/>
                  <a:pt x="144530" y="129935"/>
                  <a:pt x="142942" y="111943"/>
                </a:cubicBezTo>
                <a:cubicBezTo>
                  <a:pt x="141355" y="93951"/>
                  <a:pt x="158817" y="32568"/>
                  <a:pt x="158817" y="32568"/>
                </a:cubicBezTo>
                <a:cubicBezTo>
                  <a:pt x="159346" y="29922"/>
                  <a:pt x="161463" y="95010"/>
                  <a:pt x="146117" y="96068"/>
                </a:cubicBezTo>
                <a:cubicBezTo>
                  <a:pt x="130771" y="97126"/>
                  <a:pt x="87379" y="51089"/>
                  <a:pt x="66742" y="38918"/>
                </a:cubicBezTo>
                <a:cubicBezTo>
                  <a:pt x="46105" y="26747"/>
                  <a:pt x="-2050" y="-5532"/>
                  <a:pt x="67" y="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17E13BA-34B5-2792-285D-CBDDC09943A4}"/>
              </a:ext>
            </a:extLst>
          </p:cNvPr>
          <p:cNvSpPr/>
          <p:nvPr/>
        </p:nvSpPr>
        <p:spPr>
          <a:xfrm>
            <a:off x="5205483" y="7733351"/>
            <a:ext cx="481665" cy="227640"/>
          </a:xfrm>
          <a:custGeom>
            <a:avLst/>
            <a:gdLst>
              <a:gd name="connsiteX0" fmla="*/ 1517 w 481665"/>
              <a:gd name="connsiteY0" fmla="*/ 118424 h 227640"/>
              <a:gd name="connsiteX1" fmla="*/ 169792 w 481665"/>
              <a:gd name="connsiteY1" fmla="*/ 102549 h 227640"/>
              <a:gd name="connsiteX2" fmla="*/ 477767 w 481665"/>
              <a:gd name="connsiteY2" fmla="*/ 949 h 227640"/>
              <a:gd name="connsiteX3" fmla="*/ 338067 w 481665"/>
              <a:gd name="connsiteY3" fmla="*/ 54924 h 227640"/>
              <a:gd name="connsiteX4" fmla="*/ 258692 w 481665"/>
              <a:gd name="connsiteY4" fmla="*/ 108899 h 227640"/>
              <a:gd name="connsiteX5" fmla="*/ 204717 w 481665"/>
              <a:gd name="connsiteY5" fmla="*/ 226374 h 227640"/>
              <a:gd name="connsiteX6" fmla="*/ 214242 w 481665"/>
              <a:gd name="connsiteY6" fmla="*/ 166049 h 227640"/>
              <a:gd name="connsiteX7" fmla="*/ 261867 w 481665"/>
              <a:gd name="connsiteY7" fmla="*/ 86674 h 227640"/>
              <a:gd name="connsiteX8" fmla="*/ 1517 w 481665"/>
              <a:gd name="connsiteY8" fmla="*/ 118424 h 22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665" h="227640">
                <a:moveTo>
                  <a:pt x="1517" y="118424"/>
                </a:moveTo>
                <a:cubicBezTo>
                  <a:pt x="-13829" y="121070"/>
                  <a:pt x="90417" y="122128"/>
                  <a:pt x="169792" y="102549"/>
                </a:cubicBezTo>
                <a:cubicBezTo>
                  <a:pt x="249167" y="82970"/>
                  <a:pt x="449721" y="8886"/>
                  <a:pt x="477767" y="949"/>
                </a:cubicBezTo>
                <a:cubicBezTo>
                  <a:pt x="505813" y="-6989"/>
                  <a:pt x="374579" y="36932"/>
                  <a:pt x="338067" y="54924"/>
                </a:cubicBezTo>
                <a:cubicBezTo>
                  <a:pt x="301555" y="72916"/>
                  <a:pt x="280917" y="80324"/>
                  <a:pt x="258692" y="108899"/>
                </a:cubicBezTo>
                <a:cubicBezTo>
                  <a:pt x="236467" y="137474"/>
                  <a:pt x="212125" y="216849"/>
                  <a:pt x="204717" y="226374"/>
                </a:cubicBezTo>
                <a:cubicBezTo>
                  <a:pt x="197309" y="235899"/>
                  <a:pt x="204717" y="189332"/>
                  <a:pt x="214242" y="166049"/>
                </a:cubicBezTo>
                <a:cubicBezTo>
                  <a:pt x="223767" y="142766"/>
                  <a:pt x="293088" y="93024"/>
                  <a:pt x="261867" y="86674"/>
                </a:cubicBezTo>
                <a:cubicBezTo>
                  <a:pt x="230646" y="80324"/>
                  <a:pt x="16863" y="115778"/>
                  <a:pt x="1517" y="118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76BCF162-E74F-CB0C-4266-EFB4DD6D32FD}"/>
              </a:ext>
            </a:extLst>
          </p:cNvPr>
          <p:cNvSpPr/>
          <p:nvPr/>
        </p:nvSpPr>
        <p:spPr>
          <a:xfrm>
            <a:off x="4746080" y="7562786"/>
            <a:ext cx="323622" cy="291435"/>
          </a:xfrm>
          <a:custGeom>
            <a:avLst/>
            <a:gdLst>
              <a:gd name="connsiteX0" fmla="*/ 545 w 323622"/>
              <a:gd name="connsiteY0" fmla="*/ 64 h 291435"/>
              <a:gd name="connsiteX1" fmla="*/ 102145 w 323622"/>
              <a:gd name="connsiteY1" fmla="*/ 85789 h 291435"/>
              <a:gd name="connsiteX2" fmla="*/ 105320 w 323622"/>
              <a:gd name="connsiteY2" fmla="*/ 54039 h 291435"/>
              <a:gd name="connsiteX3" fmla="*/ 206920 w 323622"/>
              <a:gd name="connsiteY3" fmla="*/ 136589 h 291435"/>
              <a:gd name="connsiteX4" fmla="*/ 184695 w 323622"/>
              <a:gd name="connsiteY4" fmla="*/ 108014 h 291435"/>
              <a:gd name="connsiteX5" fmla="*/ 318045 w 323622"/>
              <a:gd name="connsiteY5" fmla="*/ 285814 h 291435"/>
              <a:gd name="connsiteX6" fmla="*/ 283120 w 323622"/>
              <a:gd name="connsiteY6" fmla="*/ 235014 h 291435"/>
              <a:gd name="connsiteX7" fmla="*/ 143420 w 323622"/>
              <a:gd name="connsiteY7" fmla="*/ 114364 h 291435"/>
              <a:gd name="connsiteX8" fmla="*/ 152945 w 323622"/>
              <a:gd name="connsiteY8" fmla="*/ 101664 h 291435"/>
              <a:gd name="connsiteX9" fmla="*/ 545 w 323622"/>
              <a:gd name="connsiteY9" fmla="*/ 64 h 2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622" h="291435">
                <a:moveTo>
                  <a:pt x="545" y="64"/>
                </a:moveTo>
                <a:cubicBezTo>
                  <a:pt x="-7922" y="-2582"/>
                  <a:pt x="84683" y="76793"/>
                  <a:pt x="102145" y="85789"/>
                </a:cubicBezTo>
                <a:cubicBezTo>
                  <a:pt x="119608" y="94785"/>
                  <a:pt x="87858" y="45572"/>
                  <a:pt x="105320" y="54039"/>
                </a:cubicBezTo>
                <a:cubicBezTo>
                  <a:pt x="122782" y="62506"/>
                  <a:pt x="193691" y="127593"/>
                  <a:pt x="206920" y="136589"/>
                </a:cubicBezTo>
                <a:cubicBezTo>
                  <a:pt x="220149" y="145585"/>
                  <a:pt x="184695" y="108014"/>
                  <a:pt x="184695" y="108014"/>
                </a:cubicBezTo>
                <a:lnTo>
                  <a:pt x="318045" y="285814"/>
                </a:lnTo>
                <a:cubicBezTo>
                  <a:pt x="334449" y="306981"/>
                  <a:pt x="312224" y="263589"/>
                  <a:pt x="283120" y="235014"/>
                </a:cubicBezTo>
                <a:cubicBezTo>
                  <a:pt x="254016" y="206439"/>
                  <a:pt x="165116" y="136589"/>
                  <a:pt x="143420" y="114364"/>
                </a:cubicBezTo>
                <a:cubicBezTo>
                  <a:pt x="121724" y="92139"/>
                  <a:pt x="171466" y="114893"/>
                  <a:pt x="152945" y="101664"/>
                </a:cubicBezTo>
                <a:cubicBezTo>
                  <a:pt x="134424" y="88435"/>
                  <a:pt x="9012" y="2710"/>
                  <a:pt x="54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4370AB07-94D7-B5B4-2F80-8EA90C0DABB7}"/>
              </a:ext>
            </a:extLst>
          </p:cNvPr>
          <p:cNvSpPr/>
          <p:nvPr/>
        </p:nvSpPr>
        <p:spPr>
          <a:xfrm>
            <a:off x="3686580" y="4622800"/>
            <a:ext cx="147855" cy="1074946"/>
          </a:xfrm>
          <a:custGeom>
            <a:avLst/>
            <a:gdLst>
              <a:gd name="connsiteX0" fmla="*/ 53570 w 147855"/>
              <a:gd name="connsiteY0" fmla="*/ 0 h 1074946"/>
              <a:gd name="connsiteX1" fmla="*/ 15470 w 147855"/>
              <a:gd name="connsiteY1" fmla="*/ 368300 h 1074946"/>
              <a:gd name="connsiteX2" fmla="*/ 31345 w 147855"/>
              <a:gd name="connsiteY2" fmla="*/ 581025 h 1074946"/>
              <a:gd name="connsiteX3" fmla="*/ 12295 w 147855"/>
              <a:gd name="connsiteY3" fmla="*/ 495300 h 1074946"/>
              <a:gd name="connsiteX4" fmla="*/ 98020 w 147855"/>
              <a:gd name="connsiteY4" fmla="*/ 850900 h 1074946"/>
              <a:gd name="connsiteX5" fmla="*/ 72620 w 147855"/>
              <a:gd name="connsiteY5" fmla="*/ 723900 h 1074946"/>
              <a:gd name="connsiteX6" fmla="*/ 113895 w 147855"/>
              <a:gd name="connsiteY6" fmla="*/ 930275 h 1074946"/>
              <a:gd name="connsiteX7" fmla="*/ 142470 w 147855"/>
              <a:gd name="connsiteY7" fmla="*/ 1069975 h 1074946"/>
              <a:gd name="connsiteX8" fmla="*/ 136120 w 147855"/>
              <a:gd name="connsiteY8" fmla="*/ 996950 h 1074946"/>
              <a:gd name="connsiteX9" fmla="*/ 28170 w 147855"/>
              <a:gd name="connsiteY9" fmla="*/ 571500 h 1074946"/>
              <a:gd name="connsiteX10" fmla="*/ 2770 w 147855"/>
              <a:gd name="connsiteY10" fmla="*/ 371475 h 1074946"/>
              <a:gd name="connsiteX11" fmla="*/ 53570 w 147855"/>
              <a:gd name="connsiteY11" fmla="*/ 0 h 10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855" h="1074946">
                <a:moveTo>
                  <a:pt x="53570" y="0"/>
                </a:moveTo>
                <a:cubicBezTo>
                  <a:pt x="55687" y="-529"/>
                  <a:pt x="19174" y="271463"/>
                  <a:pt x="15470" y="368300"/>
                </a:cubicBezTo>
                <a:cubicBezTo>
                  <a:pt x="11766" y="465137"/>
                  <a:pt x="31874" y="559858"/>
                  <a:pt x="31345" y="581025"/>
                </a:cubicBezTo>
                <a:cubicBezTo>
                  <a:pt x="30816" y="602192"/>
                  <a:pt x="1183" y="450321"/>
                  <a:pt x="12295" y="495300"/>
                </a:cubicBezTo>
                <a:cubicBezTo>
                  <a:pt x="23407" y="540279"/>
                  <a:pt x="87966" y="812800"/>
                  <a:pt x="98020" y="850900"/>
                </a:cubicBezTo>
                <a:cubicBezTo>
                  <a:pt x="108074" y="889000"/>
                  <a:pt x="72620" y="723900"/>
                  <a:pt x="72620" y="723900"/>
                </a:cubicBezTo>
                <a:cubicBezTo>
                  <a:pt x="75266" y="737129"/>
                  <a:pt x="102253" y="872596"/>
                  <a:pt x="113895" y="930275"/>
                </a:cubicBezTo>
                <a:cubicBezTo>
                  <a:pt x="125537" y="987954"/>
                  <a:pt x="138766" y="1058863"/>
                  <a:pt x="142470" y="1069975"/>
                </a:cubicBezTo>
                <a:cubicBezTo>
                  <a:pt x="146174" y="1081087"/>
                  <a:pt x="155170" y="1080029"/>
                  <a:pt x="136120" y="996950"/>
                </a:cubicBezTo>
                <a:cubicBezTo>
                  <a:pt x="117070" y="913871"/>
                  <a:pt x="50395" y="675746"/>
                  <a:pt x="28170" y="571500"/>
                </a:cubicBezTo>
                <a:cubicBezTo>
                  <a:pt x="5945" y="467254"/>
                  <a:pt x="-5697" y="461433"/>
                  <a:pt x="2770" y="371475"/>
                </a:cubicBezTo>
                <a:cubicBezTo>
                  <a:pt x="11237" y="281517"/>
                  <a:pt x="51453" y="529"/>
                  <a:pt x="5357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0B193CA-1288-D5B6-3D4B-63D265A204DA}"/>
              </a:ext>
            </a:extLst>
          </p:cNvPr>
          <p:cNvSpPr/>
          <p:nvPr/>
        </p:nvSpPr>
        <p:spPr>
          <a:xfrm>
            <a:off x="3836919" y="5663557"/>
            <a:ext cx="102794" cy="387343"/>
          </a:xfrm>
          <a:custGeom>
            <a:avLst/>
            <a:gdLst>
              <a:gd name="connsiteX0" fmla="*/ 8006 w 102794"/>
              <a:gd name="connsiteY0" fmla="*/ 643 h 387343"/>
              <a:gd name="connsiteX1" fmla="*/ 8006 w 102794"/>
              <a:gd name="connsiteY1" fmla="*/ 153043 h 387343"/>
              <a:gd name="connsiteX2" fmla="*/ 100081 w 102794"/>
              <a:gd name="connsiteY2" fmla="*/ 381643 h 387343"/>
              <a:gd name="connsiteX3" fmla="*/ 74681 w 102794"/>
              <a:gd name="connsiteY3" fmla="*/ 305443 h 387343"/>
              <a:gd name="connsiteX4" fmla="*/ 36581 w 102794"/>
              <a:gd name="connsiteY4" fmla="*/ 165743 h 387343"/>
              <a:gd name="connsiteX5" fmla="*/ 36581 w 102794"/>
              <a:gd name="connsiteY5" fmla="*/ 210193 h 387343"/>
              <a:gd name="connsiteX6" fmla="*/ 8006 w 102794"/>
              <a:gd name="connsiteY6" fmla="*/ 643 h 38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94" h="387343">
                <a:moveTo>
                  <a:pt x="8006" y="643"/>
                </a:moveTo>
                <a:cubicBezTo>
                  <a:pt x="3243" y="-8882"/>
                  <a:pt x="-7340" y="89543"/>
                  <a:pt x="8006" y="153043"/>
                </a:cubicBezTo>
                <a:cubicBezTo>
                  <a:pt x="23352" y="216543"/>
                  <a:pt x="88969" y="356243"/>
                  <a:pt x="100081" y="381643"/>
                </a:cubicBezTo>
                <a:cubicBezTo>
                  <a:pt x="111193" y="407043"/>
                  <a:pt x="85264" y="341426"/>
                  <a:pt x="74681" y="305443"/>
                </a:cubicBezTo>
                <a:cubicBezTo>
                  <a:pt x="64098" y="269460"/>
                  <a:pt x="42931" y="181618"/>
                  <a:pt x="36581" y="165743"/>
                </a:cubicBezTo>
                <a:cubicBezTo>
                  <a:pt x="30231" y="149868"/>
                  <a:pt x="40285" y="230831"/>
                  <a:pt x="36581" y="210193"/>
                </a:cubicBezTo>
                <a:cubicBezTo>
                  <a:pt x="32877" y="189555"/>
                  <a:pt x="12769" y="10168"/>
                  <a:pt x="8006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740C7BE-DE49-8A55-7D60-D16E251B6F78}"/>
              </a:ext>
            </a:extLst>
          </p:cNvPr>
          <p:cNvSpPr/>
          <p:nvPr/>
        </p:nvSpPr>
        <p:spPr>
          <a:xfrm>
            <a:off x="3939972" y="6016079"/>
            <a:ext cx="324025" cy="885787"/>
          </a:xfrm>
          <a:custGeom>
            <a:avLst/>
            <a:gdLst>
              <a:gd name="connsiteX0" fmla="*/ 203 w 324025"/>
              <a:gd name="connsiteY0" fmla="*/ 546 h 885787"/>
              <a:gd name="connsiteX1" fmla="*/ 25603 w 324025"/>
              <a:gd name="connsiteY1" fmla="*/ 222796 h 885787"/>
              <a:gd name="connsiteX2" fmla="*/ 101803 w 324025"/>
              <a:gd name="connsiteY2" fmla="*/ 524421 h 885787"/>
              <a:gd name="connsiteX3" fmla="*/ 73228 w 324025"/>
              <a:gd name="connsiteY3" fmla="*/ 448221 h 885787"/>
              <a:gd name="connsiteX4" fmla="*/ 317703 w 324025"/>
              <a:gd name="connsiteY4" fmla="*/ 873671 h 885787"/>
              <a:gd name="connsiteX5" fmla="*/ 257378 w 324025"/>
              <a:gd name="connsiteY5" fmla="*/ 778421 h 885787"/>
              <a:gd name="connsiteX6" fmla="*/ 92278 w 324025"/>
              <a:gd name="connsiteY6" fmla="*/ 514896 h 885787"/>
              <a:gd name="connsiteX7" fmla="*/ 57353 w 324025"/>
              <a:gd name="connsiteY7" fmla="*/ 406946 h 885787"/>
              <a:gd name="connsiteX8" fmla="*/ 16078 w 324025"/>
              <a:gd name="connsiteY8" fmla="*/ 286296 h 885787"/>
              <a:gd name="connsiteX9" fmla="*/ 203 w 324025"/>
              <a:gd name="connsiteY9" fmla="*/ 546 h 8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25" h="885787">
                <a:moveTo>
                  <a:pt x="203" y="546"/>
                </a:moveTo>
                <a:cubicBezTo>
                  <a:pt x="1791" y="-10037"/>
                  <a:pt x="8670" y="135484"/>
                  <a:pt x="25603" y="222796"/>
                </a:cubicBezTo>
                <a:cubicBezTo>
                  <a:pt x="42536" y="310109"/>
                  <a:pt x="93866" y="486850"/>
                  <a:pt x="101803" y="524421"/>
                </a:cubicBezTo>
                <a:cubicBezTo>
                  <a:pt x="109740" y="561992"/>
                  <a:pt x="37245" y="390013"/>
                  <a:pt x="73228" y="448221"/>
                </a:cubicBezTo>
                <a:cubicBezTo>
                  <a:pt x="109211" y="506429"/>
                  <a:pt x="287011" y="818638"/>
                  <a:pt x="317703" y="873671"/>
                </a:cubicBezTo>
                <a:cubicBezTo>
                  <a:pt x="348395" y="928704"/>
                  <a:pt x="257378" y="778421"/>
                  <a:pt x="257378" y="778421"/>
                </a:cubicBezTo>
                <a:cubicBezTo>
                  <a:pt x="219807" y="718625"/>
                  <a:pt x="125615" y="576808"/>
                  <a:pt x="92278" y="514896"/>
                </a:cubicBezTo>
                <a:cubicBezTo>
                  <a:pt x="58941" y="452984"/>
                  <a:pt x="70053" y="445046"/>
                  <a:pt x="57353" y="406946"/>
                </a:cubicBezTo>
                <a:cubicBezTo>
                  <a:pt x="44653" y="368846"/>
                  <a:pt x="25603" y="347150"/>
                  <a:pt x="16078" y="286296"/>
                </a:cubicBezTo>
                <a:cubicBezTo>
                  <a:pt x="6553" y="225442"/>
                  <a:pt x="-1385" y="11129"/>
                  <a:pt x="20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B8453B5-359B-B1D2-B1C7-C2F6705BE28B}"/>
              </a:ext>
            </a:extLst>
          </p:cNvPr>
          <p:cNvSpPr/>
          <p:nvPr/>
        </p:nvSpPr>
        <p:spPr>
          <a:xfrm>
            <a:off x="4306784" y="6886935"/>
            <a:ext cx="390261" cy="752933"/>
          </a:xfrm>
          <a:custGeom>
            <a:avLst/>
            <a:gdLst>
              <a:gd name="connsiteX0" fmla="*/ 4866 w 390261"/>
              <a:gd name="connsiteY0" fmla="*/ 5990 h 752933"/>
              <a:gd name="connsiteX1" fmla="*/ 246166 w 390261"/>
              <a:gd name="connsiteY1" fmla="*/ 498115 h 752933"/>
              <a:gd name="connsiteX2" fmla="*/ 236641 w 390261"/>
              <a:gd name="connsiteY2" fmla="*/ 466365 h 752933"/>
              <a:gd name="connsiteX3" fmla="*/ 389041 w 390261"/>
              <a:gd name="connsiteY3" fmla="*/ 748940 h 752933"/>
              <a:gd name="connsiteX4" fmla="*/ 296966 w 390261"/>
              <a:gd name="connsiteY4" fmla="*/ 606065 h 752933"/>
              <a:gd name="connsiteX5" fmla="*/ 100116 w 390261"/>
              <a:gd name="connsiteY5" fmla="*/ 247290 h 752933"/>
              <a:gd name="connsiteX6" fmla="*/ 4866 w 390261"/>
              <a:gd name="connsiteY6" fmla="*/ 5990 h 7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261" h="752933">
                <a:moveTo>
                  <a:pt x="4866" y="5990"/>
                </a:moveTo>
                <a:cubicBezTo>
                  <a:pt x="29208" y="47794"/>
                  <a:pt x="207537" y="421386"/>
                  <a:pt x="246166" y="498115"/>
                </a:cubicBezTo>
                <a:cubicBezTo>
                  <a:pt x="284795" y="574844"/>
                  <a:pt x="212829" y="424561"/>
                  <a:pt x="236641" y="466365"/>
                </a:cubicBezTo>
                <a:cubicBezTo>
                  <a:pt x="260454" y="508169"/>
                  <a:pt x="378987" y="725657"/>
                  <a:pt x="389041" y="748940"/>
                </a:cubicBezTo>
                <a:cubicBezTo>
                  <a:pt x="399095" y="772223"/>
                  <a:pt x="345120" y="689673"/>
                  <a:pt x="296966" y="606065"/>
                </a:cubicBezTo>
                <a:cubicBezTo>
                  <a:pt x="248812" y="522457"/>
                  <a:pt x="147212" y="343069"/>
                  <a:pt x="100116" y="247290"/>
                </a:cubicBezTo>
                <a:cubicBezTo>
                  <a:pt x="53020" y="151511"/>
                  <a:pt x="-19476" y="-35814"/>
                  <a:pt x="4866" y="5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E14BD22-E3F0-35F8-B23A-BDB6FC708209}"/>
              </a:ext>
            </a:extLst>
          </p:cNvPr>
          <p:cNvSpPr/>
          <p:nvPr/>
        </p:nvSpPr>
        <p:spPr>
          <a:xfrm>
            <a:off x="4707303" y="7565839"/>
            <a:ext cx="602512" cy="730130"/>
          </a:xfrm>
          <a:custGeom>
            <a:avLst/>
            <a:gdLst>
              <a:gd name="connsiteX0" fmla="*/ 10747 w 602512"/>
              <a:gd name="connsiteY0" fmla="*/ 9711 h 730130"/>
              <a:gd name="connsiteX1" fmla="*/ 267922 w 602512"/>
              <a:gd name="connsiteY1" fmla="*/ 390711 h 730130"/>
              <a:gd name="connsiteX2" fmla="*/ 261572 w 602512"/>
              <a:gd name="connsiteY2" fmla="*/ 324036 h 730130"/>
              <a:gd name="connsiteX3" fmla="*/ 579072 w 602512"/>
              <a:gd name="connsiteY3" fmla="*/ 705036 h 730130"/>
              <a:gd name="connsiteX4" fmla="*/ 544147 w 602512"/>
              <a:gd name="connsiteY4" fmla="*/ 657411 h 730130"/>
              <a:gd name="connsiteX5" fmla="*/ 267922 w 602512"/>
              <a:gd name="connsiteY5" fmla="*/ 362136 h 730130"/>
              <a:gd name="connsiteX6" fmla="*/ 67897 w 602512"/>
              <a:gd name="connsiteY6" fmla="*/ 133536 h 730130"/>
              <a:gd name="connsiteX7" fmla="*/ 10747 w 602512"/>
              <a:gd name="connsiteY7" fmla="*/ 9711 h 7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512" h="730130">
                <a:moveTo>
                  <a:pt x="10747" y="9711"/>
                </a:moveTo>
                <a:cubicBezTo>
                  <a:pt x="44084" y="52573"/>
                  <a:pt x="226118" y="338324"/>
                  <a:pt x="267922" y="390711"/>
                </a:cubicBezTo>
                <a:cubicBezTo>
                  <a:pt x="309726" y="443099"/>
                  <a:pt x="209714" y="271649"/>
                  <a:pt x="261572" y="324036"/>
                </a:cubicBezTo>
                <a:cubicBezTo>
                  <a:pt x="313430" y="376424"/>
                  <a:pt x="531976" y="649474"/>
                  <a:pt x="579072" y="705036"/>
                </a:cubicBezTo>
                <a:cubicBezTo>
                  <a:pt x="626168" y="760599"/>
                  <a:pt x="596005" y="714561"/>
                  <a:pt x="544147" y="657411"/>
                </a:cubicBezTo>
                <a:cubicBezTo>
                  <a:pt x="492289" y="600261"/>
                  <a:pt x="347297" y="449448"/>
                  <a:pt x="267922" y="362136"/>
                </a:cubicBezTo>
                <a:cubicBezTo>
                  <a:pt x="188547" y="274824"/>
                  <a:pt x="107055" y="190686"/>
                  <a:pt x="67897" y="133536"/>
                </a:cubicBezTo>
                <a:cubicBezTo>
                  <a:pt x="28739" y="76386"/>
                  <a:pt x="-22590" y="-33151"/>
                  <a:pt x="10747" y="9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54A85FF-572F-B2C3-7B51-1AD0225649C7}"/>
              </a:ext>
            </a:extLst>
          </p:cNvPr>
          <p:cNvSpPr/>
          <p:nvPr/>
        </p:nvSpPr>
        <p:spPr>
          <a:xfrm>
            <a:off x="5334797" y="7912093"/>
            <a:ext cx="1088327" cy="396425"/>
          </a:xfrm>
          <a:custGeom>
            <a:avLst/>
            <a:gdLst>
              <a:gd name="connsiteX0" fmla="*/ 110328 w 1088327"/>
              <a:gd name="connsiteY0" fmla="*/ 368307 h 396425"/>
              <a:gd name="connsiteX1" fmla="*/ 770728 w 1088327"/>
              <a:gd name="connsiteY1" fmla="*/ 193682 h 396425"/>
              <a:gd name="connsiteX2" fmla="*/ 364328 w 1088327"/>
              <a:gd name="connsiteY2" fmla="*/ 320682 h 396425"/>
              <a:gd name="connsiteX3" fmla="*/ 805653 w 1088327"/>
              <a:gd name="connsiteY3" fmla="*/ 165107 h 396425"/>
              <a:gd name="connsiteX4" fmla="*/ 1088228 w 1088327"/>
              <a:gd name="connsiteY4" fmla="*/ 7 h 396425"/>
              <a:gd name="connsiteX5" fmla="*/ 777078 w 1088327"/>
              <a:gd name="connsiteY5" fmla="*/ 158757 h 396425"/>
              <a:gd name="connsiteX6" fmla="*/ 424653 w 1088327"/>
              <a:gd name="connsiteY6" fmla="*/ 254007 h 396425"/>
              <a:gd name="connsiteX7" fmla="*/ 491328 w 1088327"/>
              <a:gd name="connsiteY7" fmla="*/ 247657 h 396425"/>
              <a:gd name="connsiteX8" fmla="*/ 40478 w 1088327"/>
              <a:gd name="connsiteY8" fmla="*/ 384182 h 396425"/>
              <a:gd name="connsiteX9" fmla="*/ 110328 w 1088327"/>
              <a:gd name="connsiteY9" fmla="*/ 368307 h 39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8327" h="396425">
                <a:moveTo>
                  <a:pt x="110328" y="368307"/>
                </a:moveTo>
                <a:lnTo>
                  <a:pt x="770728" y="193682"/>
                </a:lnTo>
                <a:cubicBezTo>
                  <a:pt x="813061" y="185745"/>
                  <a:pt x="358507" y="325444"/>
                  <a:pt x="364328" y="320682"/>
                </a:cubicBezTo>
                <a:cubicBezTo>
                  <a:pt x="370149" y="315920"/>
                  <a:pt x="685003" y="218553"/>
                  <a:pt x="805653" y="165107"/>
                </a:cubicBezTo>
                <a:cubicBezTo>
                  <a:pt x="926303" y="111661"/>
                  <a:pt x="1092990" y="1065"/>
                  <a:pt x="1088228" y="7"/>
                </a:cubicBezTo>
                <a:cubicBezTo>
                  <a:pt x="1083466" y="-1051"/>
                  <a:pt x="887674" y="116424"/>
                  <a:pt x="777078" y="158757"/>
                </a:cubicBezTo>
                <a:cubicBezTo>
                  <a:pt x="666482" y="201090"/>
                  <a:pt x="472278" y="239190"/>
                  <a:pt x="424653" y="254007"/>
                </a:cubicBezTo>
                <a:cubicBezTo>
                  <a:pt x="377028" y="268824"/>
                  <a:pt x="555357" y="225961"/>
                  <a:pt x="491328" y="247657"/>
                </a:cubicBezTo>
                <a:cubicBezTo>
                  <a:pt x="427299" y="269353"/>
                  <a:pt x="109799" y="364074"/>
                  <a:pt x="40478" y="384182"/>
                </a:cubicBezTo>
                <a:cubicBezTo>
                  <a:pt x="-28843" y="404290"/>
                  <a:pt x="-11380" y="400057"/>
                  <a:pt x="110328" y="368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73F83007-FA47-B226-7F21-20BC3831C8EA}"/>
              </a:ext>
            </a:extLst>
          </p:cNvPr>
          <p:cNvSpPr/>
          <p:nvPr/>
        </p:nvSpPr>
        <p:spPr>
          <a:xfrm>
            <a:off x="6423979" y="6687102"/>
            <a:ext cx="700890" cy="1253761"/>
          </a:xfrm>
          <a:custGeom>
            <a:avLst/>
            <a:gdLst>
              <a:gd name="connsiteX0" fmla="*/ 700721 w 700890"/>
              <a:gd name="connsiteY0" fmla="*/ 2623 h 1253761"/>
              <a:gd name="connsiteX1" fmla="*/ 326071 w 700890"/>
              <a:gd name="connsiteY1" fmla="*/ 824948 h 1253761"/>
              <a:gd name="connsiteX2" fmla="*/ 370521 w 700890"/>
              <a:gd name="connsiteY2" fmla="*/ 774148 h 1253761"/>
              <a:gd name="connsiteX3" fmla="*/ 8571 w 700890"/>
              <a:gd name="connsiteY3" fmla="*/ 1237698 h 1253761"/>
              <a:gd name="connsiteX4" fmla="*/ 138746 w 700890"/>
              <a:gd name="connsiteY4" fmla="*/ 1097998 h 1253761"/>
              <a:gd name="connsiteX5" fmla="*/ 418146 w 700890"/>
              <a:gd name="connsiteY5" fmla="*/ 621748 h 1253761"/>
              <a:gd name="connsiteX6" fmla="*/ 557846 w 700890"/>
              <a:gd name="connsiteY6" fmla="*/ 310598 h 1253761"/>
              <a:gd name="connsiteX7" fmla="*/ 376871 w 700890"/>
              <a:gd name="connsiteY7" fmla="*/ 555073 h 1253761"/>
              <a:gd name="connsiteX8" fmla="*/ 700721 w 700890"/>
              <a:gd name="connsiteY8" fmla="*/ 2623 h 125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890" h="1253761">
                <a:moveTo>
                  <a:pt x="700721" y="2623"/>
                </a:moveTo>
                <a:cubicBezTo>
                  <a:pt x="692254" y="47602"/>
                  <a:pt x="381104" y="696361"/>
                  <a:pt x="326071" y="824948"/>
                </a:cubicBezTo>
                <a:cubicBezTo>
                  <a:pt x="271038" y="953535"/>
                  <a:pt x="423438" y="705356"/>
                  <a:pt x="370521" y="774148"/>
                </a:cubicBezTo>
                <a:cubicBezTo>
                  <a:pt x="317604" y="842940"/>
                  <a:pt x="47200" y="1183723"/>
                  <a:pt x="8571" y="1237698"/>
                </a:cubicBezTo>
                <a:cubicBezTo>
                  <a:pt x="-30058" y="1291673"/>
                  <a:pt x="70484" y="1200656"/>
                  <a:pt x="138746" y="1097998"/>
                </a:cubicBezTo>
                <a:cubicBezTo>
                  <a:pt x="207008" y="995340"/>
                  <a:pt x="348296" y="752981"/>
                  <a:pt x="418146" y="621748"/>
                </a:cubicBezTo>
                <a:cubicBezTo>
                  <a:pt x="487996" y="490515"/>
                  <a:pt x="564725" y="321710"/>
                  <a:pt x="557846" y="310598"/>
                </a:cubicBezTo>
                <a:cubicBezTo>
                  <a:pt x="550967" y="299486"/>
                  <a:pt x="356763" y="604815"/>
                  <a:pt x="376871" y="555073"/>
                </a:cubicBezTo>
                <a:cubicBezTo>
                  <a:pt x="396979" y="505331"/>
                  <a:pt x="709188" y="-42356"/>
                  <a:pt x="700721" y="2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07E8EC4E-12B3-2DD9-B7B8-0EE8B95F862D}"/>
              </a:ext>
            </a:extLst>
          </p:cNvPr>
          <p:cNvSpPr/>
          <p:nvPr/>
        </p:nvSpPr>
        <p:spPr>
          <a:xfrm>
            <a:off x="7013559" y="6075856"/>
            <a:ext cx="154087" cy="677476"/>
          </a:xfrm>
          <a:custGeom>
            <a:avLst/>
            <a:gdLst>
              <a:gd name="connsiteX0" fmla="*/ 16 w 154087"/>
              <a:gd name="connsiteY0" fmla="*/ 1094 h 677476"/>
              <a:gd name="connsiteX1" fmla="*/ 142891 w 154087"/>
              <a:gd name="connsiteY1" fmla="*/ 451944 h 677476"/>
              <a:gd name="connsiteX2" fmla="*/ 142891 w 154087"/>
              <a:gd name="connsiteY2" fmla="*/ 401144 h 677476"/>
              <a:gd name="connsiteX3" fmla="*/ 127016 w 154087"/>
              <a:gd name="connsiteY3" fmla="*/ 677369 h 677476"/>
              <a:gd name="connsiteX4" fmla="*/ 127016 w 154087"/>
              <a:gd name="connsiteY4" fmla="*/ 432894 h 677476"/>
              <a:gd name="connsiteX5" fmla="*/ 133366 w 154087"/>
              <a:gd name="connsiteY5" fmla="*/ 328119 h 677476"/>
              <a:gd name="connsiteX6" fmla="*/ 16 w 154087"/>
              <a:gd name="connsiteY6" fmla="*/ 1094 h 67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87" h="677476">
                <a:moveTo>
                  <a:pt x="16" y="1094"/>
                </a:moveTo>
                <a:cubicBezTo>
                  <a:pt x="1603" y="21731"/>
                  <a:pt x="119079" y="385269"/>
                  <a:pt x="142891" y="451944"/>
                </a:cubicBezTo>
                <a:cubicBezTo>
                  <a:pt x="166704" y="518619"/>
                  <a:pt x="145537" y="363573"/>
                  <a:pt x="142891" y="401144"/>
                </a:cubicBezTo>
                <a:cubicBezTo>
                  <a:pt x="140245" y="438715"/>
                  <a:pt x="129662" y="672077"/>
                  <a:pt x="127016" y="677369"/>
                </a:cubicBezTo>
                <a:cubicBezTo>
                  <a:pt x="124370" y="682661"/>
                  <a:pt x="125958" y="491102"/>
                  <a:pt x="127016" y="432894"/>
                </a:cubicBezTo>
                <a:cubicBezTo>
                  <a:pt x="128074" y="374686"/>
                  <a:pt x="152416" y="398498"/>
                  <a:pt x="133366" y="328119"/>
                </a:cubicBezTo>
                <a:cubicBezTo>
                  <a:pt x="114316" y="257740"/>
                  <a:pt x="-1571" y="-19543"/>
                  <a:pt x="16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1F98453F-5E3D-D858-E7C2-8287325A58F7}"/>
              </a:ext>
            </a:extLst>
          </p:cNvPr>
          <p:cNvSpPr/>
          <p:nvPr/>
        </p:nvSpPr>
        <p:spPr>
          <a:xfrm>
            <a:off x="6617025" y="6045193"/>
            <a:ext cx="295104" cy="762742"/>
          </a:xfrm>
          <a:custGeom>
            <a:avLst/>
            <a:gdLst>
              <a:gd name="connsiteX0" fmla="*/ 294950 w 295104"/>
              <a:gd name="connsiteY0" fmla="*/ 7 h 762742"/>
              <a:gd name="connsiteX1" fmla="*/ 91750 w 295104"/>
              <a:gd name="connsiteY1" fmla="*/ 361957 h 762742"/>
              <a:gd name="connsiteX2" fmla="*/ 2850 w 295104"/>
              <a:gd name="connsiteY2" fmla="*/ 752482 h 762742"/>
              <a:gd name="connsiteX3" fmla="*/ 25075 w 295104"/>
              <a:gd name="connsiteY3" fmla="*/ 625482 h 762742"/>
              <a:gd name="connsiteX4" fmla="*/ 56825 w 295104"/>
              <a:gd name="connsiteY4" fmla="*/ 371482 h 762742"/>
              <a:gd name="connsiteX5" fmla="*/ 294950 w 295104"/>
              <a:gd name="connsiteY5" fmla="*/ 7 h 7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104" h="762742">
                <a:moveTo>
                  <a:pt x="294950" y="7"/>
                </a:moveTo>
                <a:cubicBezTo>
                  <a:pt x="300771" y="-1581"/>
                  <a:pt x="140433" y="236545"/>
                  <a:pt x="91750" y="361957"/>
                </a:cubicBezTo>
                <a:cubicBezTo>
                  <a:pt x="43067" y="487370"/>
                  <a:pt x="13962" y="708561"/>
                  <a:pt x="2850" y="752482"/>
                </a:cubicBezTo>
                <a:cubicBezTo>
                  <a:pt x="-8262" y="796403"/>
                  <a:pt x="16079" y="688982"/>
                  <a:pt x="25075" y="625482"/>
                </a:cubicBezTo>
                <a:cubicBezTo>
                  <a:pt x="34071" y="561982"/>
                  <a:pt x="15550" y="474669"/>
                  <a:pt x="56825" y="371482"/>
                </a:cubicBezTo>
                <a:cubicBezTo>
                  <a:pt x="98100" y="268295"/>
                  <a:pt x="289129" y="1595"/>
                  <a:pt x="29495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7942635-6BC2-91A2-BFCD-BDA66DE37FD3}"/>
              </a:ext>
            </a:extLst>
          </p:cNvPr>
          <p:cNvSpPr/>
          <p:nvPr/>
        </p:nvSpPr>
        <p:spPr>
          <a:xfrm>
            <a:off x="5973092" y="5978517"/>
            <a:ext cx="656337" cy="445741"/>
          </a:xfrm>
          <a:custGeom>
            <a:avLst/>
            <a:gdLst>
              <a:gd name="connsiteX0" fmla="*/ 656308 w 656337"/>
              <a:gd name="connsiteY0" fmla="*/ 8 h 445741"/>
              <a:gd name="connsiteX1" fmla="*/ 361033 w 656337"/>
              <a:gd name="connsiteY1" fmla="*/ 269883 h 445741"/>
              <a:gd name="connsiteX2" fmla="*/ 2258 w 656337"/>
              <a:gd name="connsiteY2" fmla="*/ 444508 h 445741"/>
              <a:gd name="connsiteX3" fmla="*/ 199108 w 656337"/>
              <a:gd name="connsiteY3" fmla="*/ 352433 h 445741"/>
              <a:gd name="connsiteX4" fmla="*/ 516608 w 656337"/>
              <a:gd name="connsiteY4" fmla="*/ 203208 h 445741"/>
              <a:gd name="connsiteX5" fmla="*/ 380083 w 656337"/>
              <a:gd name="connsiteY5" fmla="*/ 260358 h 445741"/>
              <a:gd name="connsiteX6" fmla="*/ 656308 w 656337"/>
              <a:gd name="connsiteY6" fmla="*/ 8 h 44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337" h="445741">
                <a:moveTo>
                  <a:pt x="656308" y="8"/>
                </a:moveTo>
                <a:cubicBezTo>
                  <a:pt x="653133" y="1595"/>
                  <a:pt x="470041" y="195800"/>
                  <a:pt x="361033" y="269883"/>
                </a:cubicBezTo>
                <a:cubicBezTo>
                  <a:pt x="252025" y="343966"/>
                  <a:pt x="29245" y="430750"/>
                  <a:pt x="2258" y="444508"/>
                </a:cubicBezTo>
                <a:cubicBezTo>
                  <a:pt x="-24730" y="458266"/>
                  <a:pt x="199108" y="352433"/>
                  <a:pt x="199108" y="352433"/>
                </a:cubicBezTo>
                <a:lnTo>
                  <a:pt x="516608" y="203208"/>
                </a:lnTo>
                <a:cubicBezTo>
                  <a:pt x="546770" y="187862"/>
                  <a:pt x="352037" y="288933"/>
                  <a:pt x="380083" y="260358"/>
                </a:cubicBezTo>
                <a:cubicBezTo>
                  <a:pt x="408129" y="231783"/>
                  <a:pt x="659483" y="-1579"/>
                  <a:pt x="65630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B13A30B-A426-8DB3-B25A-6A1622E7939A}"/>
              </a:ext>
            </a:extLst>
          </p:cNvPr>
          <p:cNvSpPr/>
          <p:nvPr/>
        </p:nvSpPr>
        <p:spPr>
          <a:xfrm>
            <a:off x="5888919" y="6661148"/>
            <a:ext cx="110093" cy="531243"/>
          </a:xfrm>
          <a:custGeom>
            <a:avLst/>
            <a:gdLst>
              <a:gd name="connsiteX0" fmla="*/ 3881 w 110093"/>
              <a:gd name="connsiteY0" fmla="*/ 2 h 531243"/>
              <a:gd name="connsiteX1" fmla="*/ 92781 w 110093"/>
              <a:gd name="connsiteY1" fmla="*/ 152402 h 531243"/>
              <a:gd name="connsiteX2" fmla="*/ 32456 w 110093"/>
              <a:gd name="connsiteY2" fmla="*/ 371477 h 531243"/>
              <a:gd name="connsiteX3" fmla="*/ 108656 w 110093"/>
              <a:gd name="connsiteY3" fmla="*/ 228602 h 531243"/>
              <a:gd name="connsiteX4" fmla="*/ 706 w 110093"/>
              <a:gd name="connsiteY4" fmla="*/ 530227 h 531243"/>
              <a:gd name="connsiteX5" fmla="*/ 64206 w 110093"/>
              <a:gd name="connsiteY5" fmla="*/ 320677 h 531243"/>
              <a:gd name="connsiteX6" fmla="*/ 108656 w 110093"/>
              <a:gd name="connsiteY6" fmla="*/ 155577 h 531243"/>
              <a:gd name="connsiteX7" fmla="*/ 3881 w 110093"/>
              <a:gd name="connsiteY7" fmla="*/ 2 h 5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93" h="531243">
                <a:moveTo>
                  <a:pt x="3881" y="2"/>
                </a:moveTo>
                <a:cubicBezTo>
                  <a:pt x="1235" y="-527"/>
                  <a:pt x="88019" y="90490"/>
                  <a:pt x="92781" y="152402"/>
                </a:cubicBezTo>
                <a:cubicBezTo>
                  <a:pt x="97544" y="214315"/>
                  <a:pt x="29810" y="358777"/>
                  <a:pt x="32456" y="371477"/>
                </a:cubicBezTo>
                <a:cubicBezTo>
                  <a:pt x="35102" y="384177"/>
                  <a:pt x="113948" y="202144"/>
                  <a:pt x="108656" y="228602"/>
                </a:cubicBezTo>
                <a:cubicBezTo>
                  <a:pt x="103364" y="255060"/>
                  <a:pt x="8114" y="514881"/>
                  <a:pt x="706" y="530227"/>
                </a:cubicBezTo>
                <a:cubicBezTo>
                  <a:pt x="-6702" y="545573"/>
                  <a:pt x="46214" y="383119"/>
                  <a:pt x="64206" y="320677"/>
                </a:cubicBezTo>
                <a:cubicBezTo>
                  <a:pt x="82198" y="258235"/>
                  <a:pt x="117652" y="209023"/>
                  <a:pt x="108656" y="155577"/>
                </a:cubicBezTo>
                <a:cubicBezTo>
                  <a:pt x="99660" y="102131"/>
                  <a:pt x="6527" y="531"/>
                  <a:pt x="38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28916B3-89CF-71ED-15EC-515DB4A9055C}"/>
              </a:ext>
            </a:extLst>
          </p:cNvPr>
          <p:cNvSpPr/>
          <p:nvPr/>
        </p:nvSpPr>
        <p:spPr>
          <a:xfrm>
            <a:off x="4546441" y="6597231"/>
            <a:ext cx="118884" cy="308726"/>
          </a:xfrm>
          <a:custGeom>
            <a:avLst/>
            <a:gdLst>
              <a:gd name="connsiteX0" fmla="*/ 159 w 118884"/>
              <a:gd name="connsiteY0" fmla="*/ 419 h 308726"/>
              <a:gd name="connsiteX1" fmla="*/ 92234 w 118884"/>
              <a:gd name="connsiteY1" fmla="*/ 124244 h 308726"/>
              <a:gd name="connsiteX2" fmla="*/ 89059 w 118884"/>
              <a:gd name="connsiteY2" fmla="*/ 308394 h 308726"/>
              <a:gd name="connsiteX3" fmla="*/ 117634 w 118884"/>
              <a:gd name="connsiteY3" fmla="*/ 165519 h 308726"/>
              <a:gd name="connsiteX4" fmla="*/ 159 w 118884"/>
              <a:gd name="connsiteY4" fmla="*/ 419 h 30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84" h="308726">
                <a:moveTo>
                  <a:pt x="159" y="419"/>
                </a:moveTo>
                <a:cubicBezTo>
                  <a:pt x="-4074" y="-6460"/>
                  <a:pt x="77417" y="72915"/>
                  <a:pt x="92234" y="124244"/>
                </a:cubicBezTo>
                <a:cubicBezTo>
                  <a:pt x="107051" y="175573"/>
                  <a:pt x="84826" y="301515"/>
                  <a:pt x="89059" y="308394"/>
                </a:cubicBezTo>
                <a:cubicBezTo>
                  <a:pt x="93292" y="315273"/>
                  <a:pt x="125571" y="213673"/>
                  <a:pt x="117634" y="165519"/>
                </a:cubicBezTo>
                <a:cubicBezTo>
                  <a:pt x="109697" y="117365"/>
                  <a:pt x="4392" y="7298"/>
                  <a:pt x="159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B162167-89E5-57C6-50B8-44A166E450D2}"/>
              </a:ext>
            </a:extLst>
          </p:cNvPr>
          <p:cNvSpPr/>
          <p:nvPr/>
        </p:nvSpPr>
        <p:spPr>
          <a:xfrm>
            <a:off x="4747566" y="7286264"/>
            <a:ext cx="72522" cy="156091"/>
          </a:xfrm>
          <a:custGeom>
            <a:avLst/>
            <a:gdLst>
              <a:gd name="connsiteX0" fmla="*/ 72084 w 72522"/>
              <a:gd name="connsiteY0" fmla="*/ 361 h 156091"/>
              <a:gd name="connsiteX1" fmla="*/ 37159 w 72522"/>
              <a:gd name="connsiteY1" fmla="*/ 47986 h 156091"/>
              <a:gd name="connsiteX2" fmla="*/ 2234 w 72522"/>
              <a:gd name="connsiteY2" fmla="*/ 155936 h 156091"/>
              <a:gd name="connsiteX3" fmla="*/ 11759 w 72522"/>
              <a:gd name="connsiteY3" fmla="*/ 70211 h 156091"/>
              <a:gd name="connsiteX4" fmla="*/ 72084 w 72522"/>
              <a:gd name="connsiteY4" fmla="*/ 361 h 15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22" h="156091">
                <a:moveTo>
                  <a:pt x="72084" y="361"/>
                </a:moveTo>
                <a:cubicBezTo>
                  <a:pt x="76317" y="-3343"/>
                  <a:pt x="48801" y="22057"/>
                  <a:pt x="37159" y="47986"/>
                </a:cubicBezTo>
                <a:cubicBezTo>
                  <a:pt x="25517" y="73915"/>
                  <a:pt x="6467" y="152232"/>
                  <a:pt x="2234" y="155936"/>
                </a:cubicBezTo>
                <a:cubicBezTo>
                  <a:pt x="-1999" y="159640"/>
                  <a:pt x="-941" y="96140"/>
                  <a:pt x="11759" y="70211"/>
                </a:cubicBezTo>
                <a:cubicBezTo>
                  <a:pt x="24459" y="44282"/>
                  <a:pt x="67851" y="4065"/>
                  <a:pt x="72084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ED218701-1915-DBDD-75E2-534326B47AE2}"/>
              </a:ext>
            </a:extLst>
          </p:cNvPr>
          <p:cNvSpPr/>
          <p:nvPr/>
        </p:nvSpPr>
        <p:spPr>
          <a:xfrm>
            <a:off x="5752932" y="7257965"/>
            <a:ext cx="156401" cy="174900"/>
          </a:xfrm>
          <a:custGeom>
            <a:avLst/>
            <a:gdLst>
              <a:gd name="connsiteX0" fmla="*/ 168 w 156401"/>
              <a:gd name="connsiteY0" fmla="*/ 85 h 174900"/>
              <a:gd name="connsiteX1" fmla="*/ 117643 w 156401"/>
              <a:gd name="connsiteY1" fmla="*/ 85810 h 174900"/>
              <a:gd name="connsiteX2" fmla="*/ 149393 w 156401"/>
              <a:gd name="connsiteY2" fmla="*/ 174710 h 174900"/>
              <a:gd name="connsiteX3" fmla="*/ 143043 w 156401"/>
              <a:gd name="connsiteY3" fmla="*/ 111210 h 174900"/>
              <a:gd name="connsiteX4" fmla="*/ 146218 w 156401"/>
              <a:gd name="connsiteY4" fmla="*/ 101685 h 174900"/>
              <a:gd name="connsiteX5" fmla="*/ 168 w 156401"/>
              <a:gd name="connsiteY5" fmla="*/ 85 h 1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401" h="174900">
                <a:moveTo>
                  <a:pt x="168" y="85"/>
                </a:moveTo>
                <a:cubicBezTo>
                  <a:pt x="-4594" y="-2561"/>
                  <a:pt x="92772" y="56706"/>
                  <a:pt x="117643" y="85810"/>
                </a:cubicBezTo>
                <a:cubicBezTo>
                  <a:pt x="142514" y="114914"/>
                  <a:pt x="145160" y="170477"/>
                  <a:pt x="149393" y="174710"/>
                </a:cubicBezTo>
                <a:cubicBezTo>
                  <a:pt x="153626" y="178943"/>
                  <a:pt x="143043" y="111210"/>
                  <a:pt x="143043" y="111210"/>
                </a:cubicBezTo>
                <a:cubicBezTo>
                  <a:pt x="142514" y="99039"/>
                  <a:pt x="171089" y="118618"/>
                  <a:pt x="146218" y="101685"/>
                </a:cubicBezTo>
                <a:cubicBezTo>
                  <a:pt x="121347" y="84752"/>
                  <a:pt x="4930" y="2731"/>
                  <a:pt x="16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BE330827-7100-6C8D-C9A2-9235B11598EB}"/>
              </a:ext>
            </a:extLst>
          </p:cNvPr>
          <p:cNvSpPr/>
          <p:nvPr/>
        </p:nvSpPr>
        <p:spPr>
          <a:xfrm>
            <a:off x="4400528" y="6673848"/>
            <a:ext cx="108099" cy="279404"/>
          </a:xfrm>
          <a:custGeom>
            <a:avLst/>
            <a:gdLst>
              <a:gd name="connsiteX0" fmla="*/ 22 w 108099"/>
              <a:gd name="connsiteY0" fmla="*/ 2 h 279404"/>
              <a:gd name="connsiteX1" fmla="*/ 95272 w 108099"/>
              <a:gd name="connsiteY1" fmla="*/ 130177 h 279404"/>
              <a:gd name="connsiteX2" fmla="*/ 92097 w 108099"/>
              <a:gd name="connsiteY2" fmla="*/ 279402 h 279404"/>
              <a:gd name="connsiteX3" fmla="*/ 104797 w 108099"/>
              <a:gd name="connsiteY3" fmla="*/ 127002 h 279404"/>
              <a:gd name="connsiteX4" fmla="*/ 22 w 108099"/>
              <a:gd name="connsiteY4" fmla="*/ 2 h 2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99" h="279404">
                <a:moveTo>
                  <a:pt x="22" y="2"/>
                </a:moveTo>
                <a:cubicBezTo>
                  <a:pt x="-1565" y="531"/>
                  <a:pt x="79926" y="83610"/>
                  <a:pt x="95272" y="130177"/>
                </a:cubicBezTo>
                <a:cubicBezTo>
                  <a:pt x="110618" y="176744"/>
                  <a:pt x="90510" y="279931"/>
                  <a:pt x="92097" y="279402"/>
                </a:cubicBezTo>
                <a:cubicBezTo>
                  <a:pt x="93684" y="278873"/>
                  <a:pt x="116439" y="173569"/>
                  <a:pt x="104797" y="127002"/>
                </a:cubicBezTo>
                <a:cubicBezTo>
                  <a:pt x="93155" y="80435"/>
                  <a:pt x="1609" y="-527"/>
                  <a:pt x="2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DF95C3AE-1C17-FF23-D009-A75191AA7158}"/>
              </a:ext>
            </a:extLst>
          </p:cNvPr>
          <p:cNvSpPr/>
          <p:nvPr/>
        </p:nvSpPr>
        <p:spPr>
          <a:xfrm>
            <a:off x="5556249" y="6638925"/>
            <a:ext cx="276610" cy="403722"/>
          </a:xfrm>
          <a:custGeom>
            <a:avLst/>
            <a:gdLst>
              <a:gd name="connsiteX0" fmla="*/ 1 w 276610"/>
              <a:gd name="connsiteY0" fmla="*/ 0 h 403722"/>
              <a:gd name="connsiteX1" fmla="*/ 180976 w 276610"/>
              <a:gd name="connsiteY1" fmla="*/ 161925 h 403722"/>
              <a:gd name="connsiteX2" fmla="*/ 273051 w 276610"/>
              <a:gd name="connsiteY2" fmla="*/ 400050 h 403722"/>
              <a:gd name="connsiteX3" fmla="*/ 254001 w 276610"/>
              <a:gd name="connsiteY3" fmla="*/ 295275 h 403722"/>
              <a:gd name="connsiteX4" fmla="*/ 219076 w 276610"/>
              <a:gd name="connsiteY4" fmla="*/ 142875 h 403722"/>
              <a:gd name="connsiteX5" fmla="*/ 228601 w 276610"/>
              <a:gd name="connsiteY5" fmla="*/ 228600 h 403722"/>
              <a:gd name="connsiteX6" fmla="*/ 184151 w 276610"/>
              <a:gd name="connsiteY6" fmla="*/ 161925 h 403722"/>
              <a:gd name="connsiteX7" fmla="*/ 1 w 276610"/>
              <a:gd name="connsiteY7" fmla="*/ 0 h 40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10" h="403722">
                <a:moveTo>
                  <a:pt x="1" y="0"/>
                </a:moveTo>
                <a:cubicBezTo>
                  <a:pt x="-528" y="0"/>
                  <a:pt x="135468" y="95250"/>
                  <a:pt x="180976" y="161925"/>
                </a:cubicBezTo>
                <a:cubicBezTo>
                  <a:pt x="226484" y="228600"/>
                  <a:pt x="260880" y="377825"/>
                  <a:pt x="273051" y="400050"/>
                </a:cubicBezTo>
                <a:cubicBezTo>
                  <a:pt x="285222" y="422275"/>
                  <a:pt x="262997" y="338138"/>
                  <a:pt x="254001" y="295275"/>
                </a:cubicBezTo>
                <a:cubicBezTo>
                  <a:pt x="245005" y="252413"/>
                  <a:pt x="223309" y="153988"/>
                  <a:pt x="219076" y="142875"/>
                </a:cubicBezTo>
                <a:cubicBezTo>
                  <a:pt x="214843" y="131763"/>
                  <a:pt x="234422" y="225425"/>
                  <a:pt x="228601" y="228600"/>
                </a:cubicBezTo>
                <a:cubicBezTo>
                  <a:pt x="222780" y="231775"/>
                  <a:pt x="216959" y="194204"/>
                  <a:pt x="184151" y="161925"/>
                </a:cubicBezTo>
                <a:cubicBezTo>
                  <a:pt x="151343" y="129646"/>
                  <a:pt x="530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3376B8C2-8B3F-8F0F-6D8F-95DA14F5025B}"/>
              </a:ext>
            </a:extLst>
          </p:cNvPr>
          <p:cNvSpPr/>
          <p:nvPr/>
        </p:nvSpPr>
        <p:spPr>
          <a:xfrm>
            <a:off x="5507831" y="7278995"/>
            <a:ext cx="291376" cy="222786"/>
          </a:xfrm>
          <a:custGeom>
            <a:avLst/>
            <a:gdLst>
              <a:gd name="connsiteX0" fmla="*/ 115094 w 291376"/>
              <a:gd name="connsiteY0" fmla="*/ 1280 h 222786"/>
              <a:gd name="connsiteX1" fmla="*/ 99219 w 291376"/>
              <a:gd name="connsiteY1" fmla="*/ 99705 h 222786"/>
              <a:gd name="connsiteX2" fmla="*/ 38894 w 291376"/>
              <a:gd name="connsiteY2" fmla="*/ 198130 h 222786"/>
              <a:gd name="connsiteX3" fmla="*/ 794 w 291376"/>
              <a:gd name="connsiteY3" fmla="*/ 220355 h 222786"/>
              <a:gd name="connsiteX4" fmla="*/ 73819 w 291376"/>
              <a:gd name="connsiteY4" fmla="*/ 207655 h 222786"/>
              <a:gd name="connsiteX5" fmla="*/ 286544 w 291376"/>
              <a:gd name="connsiteY5" fmla="*/ 198130 h 222786"/>
              <a:gd name="connsiteX6" fmla="*/ 207169 w 291376"/>
              <a:gd name="connsiteY6" fmla="*/ 214005 h 222786"/>
              <a:gd name="connsiteX7" fmla="*/ 32544 w 291376"/>
              <a:gd name="connsiteY7" fmla="*/ 220355 h 222786"/>
              <a:gd name="connsiteX8" fmla="*/ 76994 w 291376"/>
              <a:gd name="connsiteY8" fmla="*/ 172730 h 222786"/>
              <a:gd name="connsiteX9" fmla="*/ 115094 w 291376"/>
              <a:gd name="connsiteY9" fmla="*/ 1280 h 22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376" h="222786">
                <a:moveTo>
                  <a:pt x="115094" y="1280"/>
                </a:moveTo>
                <a:cubicBezTo>
                  <a:pt x="118798" y="-10891"/>
                  <a:pt x="111919" y="66897"/>
                  <a:pt x="99219" y="99705"/>
                </a:cubicBezTo>
                <a:cubicBezTo>
                  <a:pt x="86519" y="132513"/>
                  <a:pt x="55298" y="178022"/>
                  <a:pt x="38894" y="198130"/>
                </a:cubicBezTo>
                <a:cubicBezTo>
                  <a:pt x="22490" y="218238"/>
                  <a:pt x="-5027" y="218768"/>
                  <a:pt x="794" y="220355"/>
                </a:cubicBezTo>
                <a:cubicBezTo>
                  <a:pt x="6615" y="221943"/>
                  <a:pt x="26194" y="211359"/>
                  <a:pt x="73819" y="207655"/>
                </a:cubicBezTo>
                <a:cubicBezTo>
                  <a:pt x="121444" y="203951"/>
                  <a:pt x="264319" y="197072"/>
                  <a:pt x="286544" y="198130"/>
                </a:cubicBezTo>
                <a:cubicBezTo>
                  <a:pt x="308769" y="199188"/>
                  <a:pt x="249502" y="210301"/>
                  <a:pt x="207169" y="214005"/>
                </a:cubicBezTo>
                <a:cubicBezTo>
                  <a:pt x="164836" y="217709"/>
                  <a:pt x="54240" y="227234"/>
                  <a:pt x="32544" y="220355"/>
                </a:cubicBezTo>
                <a:cubicBezTo>
                  <a:pt x="10848" y="213476"/>
                  <a:pt x="63765" y="203951"/>
                  <a:pt x="76994" y="172730"/>
                </a:cubicBezTo>
                <a:cubicBezTo>
                  <a:pt x="90223" y="141509"/>
                  <a:pt x="111390" y="13451"/>
                  <a:pt x="115094" y="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7FCE853-8FCD-1949-1318-D5A44F3A45AD}"/>
              </a:ext>
            </a:extLst>
          </p:cNvPr>
          <p:cNvSpPr/>
          <p:nvPr/>
        </p:nvSpPr>
        <p:spPr>
          <a:xfrm>
            <a:off x="4943287" y="7353284"/>
            <a:ext cx="92660" cy="200520"/>
          </a:xfrm>
          <a:custGeom>
            <a:avLst/>
            <a:gdLst>
              <a:gd name="connsiteX0" fmla="*/ 28763 w 92660"/>
              <a:gd name="connsiteY0" fmla="*/ 16 h 200520"/>
              <a:gd name="connsiteX1" fmla="*/ 85913 w 92660"/>
              <a:gd name="connsiteY1" fmla="*/ 142891 h 200520"/>
              <a:gd name="connsiteX2" fmla="*/ 188 w 92660"/>
              <a:gd name="connsiteY2" fmla="*/ 200041 h 200520"/>
              <a:gd name="connsiteX3" fmla="*/ 63688 w 92660"/>
              <a:gd name="connsiteY3" fmla="*/ 168291 h 200520"/>
              <a:gd name="connsiteX4" fmla="*/ 92263 w 92660"/>
              <a:gd name="connsiteY4" fmla="*/ 133366 h 200520"/>
              <a:gd name="connsiteX5" fmla="*/ 28763 w 92660"/>
              <a:gd name="connsiteY5" fmla="*/ 16 h 20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60" h="200520">
                <a:moveTo>
                  <a:pt x="28763" y="16"/>
                </a:moveTo>
                <a:cubicBezTo>
                  <a:pt x="27705" y="1604"/>
                  <a:pt x="90675" y="109554"/>
                  <a:pt x="85913" y="142891"/>
                </a:cubicBezTo>
                <a:cubicBezTo>
                  <a:pt x="81151" y="176228"/>
                  <a:pt x="3892" y="195808"/>
                  <a:pt x="188" y="200041"/>
                </a:cubicBezTo>
                <a:cubicBezTo>
                  <a:pt x="-3516" y="204274"/>
                  <a:pt x="48342" y="179403"/>
                  <a:pt x="63688" y="168291"/>
                </a:cubicBezTo>
                <a:cubicBezTo>
                  <a:pt x="79034" y="157179"/>
                  <a:pt x="95438" y="156120"/>
                  <a:pt x="92263" y="133366"/>
                </a:cubicBezTo>
                <a:cubicBezTo>
                  <a:pt x="89088" y="110612"/>
                  <a:pt x="29821" y="-1572"/>
                  <a:pt x="2876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80C44A2C-8C74-D8BB-4872-820517212BD4}"/>
              </a:ext>
            </a:extLst>
          </p:cNvPr>
          <p:cNvSpPr/>
          <p:nvPr/>
        </p:nvSpPr>
        <p:spPr>
          <a:xfrm>
            <a:off x="5314781" y="7343159"/>
            <a:ext cx="19284" cy="176056"/>
          </a:xfrm>
          <a:custGeom>
            <a:avLst/>
            <a:gdLst>
              <a:gd name="connsiteX0" fmla="*/ 169 w 19284"/>
              <a:gd name="connsiteY0" fmla="*/ 616 h 176056"/>
              <a:gd name="connsiteX1" fmla="*/ 9694 w 19284"/>
              <a:gd name="connsiteY1" fmla="*/ 114916 h 176056"/>
              <a:gd name="connsiteX2" fmla="*/ 6519 w 19284"/>
              <a:gd name="connsiteY2" fmla="*/ 175241 h 176056"/>
              <a:gd name="connsiteX3" fmla="*/ 19219 w 19284"/>
              <a:gd name="connsiteY3" fmla="*/ 73641 h 176056"/>
              <a:gd name="connsiteX4" fmla="*/ 169 w 19284"/>
              <a:gd name="connsiteY4" fmla="*/ 616 h 17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4" h="176056">
                <a:moveTo>
                  <a:pt x="169" y="616"/>
                </a:moveTo>
                <a:cubicBezTo>
                  <a:pt x="-1418" y="7495"/>
                  <a:pt x="8636" y="85812"/>
                  <a:pt x="9694" y="114916"/>
                </a:cubicBezTo>
                <a:cubicBezTo>
                  <a:pt x="10752" y="144020"/>
                  <a:pt x="4932" y="182120"/>
                  <a:pt x="6519" y="175241"/>
                </a:cubicBezTo>
                <a:cubicBezTo>
                  <a:pt x="8106" y="168362"/>
                  <a:pt x="20277" y="101158"/>
                  <a:pt x="19219" y="73641"/>
                </a:cubicBezTo>
                <a:cubicBezTo>
                  <a:pt x="18161" y="46124"/>
                  <a:pt x="1756" y="-6263"/>
                  <a:pt x="169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78661BD-7E18-8294-D6C0-D77744C0BCB4}"/>
              </a:ext>
            </a:extLst>
          </p:cNvPr>
          <p:cNvSpPr/>
          <p:nvPr/>
        </p:nvSpPr>
        <p:spPr>
          <a:xfrm>
            <a:off x="5444967" y="7120740"/>
            <a:ext cx="102793" cy="372340"/>
          </a:xfrm>
          <a:custGeom>
            <a:avLst/>
            <a:gdLst>
              <a:gd name="connsiteX0" fmla="*/ 98583 w 102793"/>
              <a:gd name="connsiteY0" fmla="*/ 785 h 372340"/>
              <a:gd name="connsiteX1" fmla="*/ 60483 w 102793"/>
              <a:gd name="connsiteY1" fmla="*/ 264310 h 372340"/>
              <a:gd name="connsiteX2" fmla="*/ 158 w 102793"/>
              <a:gd name="connsiteY2" fmla="*/ 372260 h 372340"/>
              <a:gd name="connsiteX3" fmla="*/ 44608 w 102793"/>
              <a:gd name="connsiteY3" fmla="*/ 280185 h 372340"/>
              <a:gd name="connsiteX4" fmla="*/ 95408 w 102793"/>
              <a:gd name="connsiteY4" fmla="*/ 184935 h 372340"/>
              <a:gd name="connsiteX5" fmla="*/ 98583 w 102793"/>
              <a:gd name="connsiteY5" fmla="*/ 785 h 37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93" h="372340">
                <a:moveTo>
                  <a:pt x="98583" y="785"/>
                </a:moveTo>
                <a:cubicBezTo>
                  <a:pt x="92762" y="14014"/>
                  <a:pt x="76887" y="202398"/>
                  <a:pt x="60483" y="264310"/>
                </a:cubicBezTo>
                <a:cubicBezTo>
                  <a:pt x="44079" y="326222"/>
                  <a:pt x="2804" y="369614"/>
                  <a:pt x="158" y="372260"/>
                </a:cubicBezTo>
                <a:cubicBezTo>
                  <a:pt x="-2488" y="374906"/>
                  <a:pt x="28733" y="311406"/>
                  <a:pt x="44608" y="280185"/>
                </a:cubicBezTo>
                <a:cubicBezTo>
                  <a:pt x="60483" y="248964"/>
                  <a:pt x="85883" y="224623"/>
                  <a:pt x="95408" y="184935"/>
                </a:cubicBezTo>
                <a:cubicBezTo>
                  <a:pt x="104933" y="145248"/>
                  <a:pt x="104404" y="-12444"/>
                  <a:pt x="98583" y="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85EC069-5062-55B4-3F22-72821D5482A6}"/>
              </a:ext>
            </a:extLst>
          </p:cNvPr>
          <p:cNvSpPr/>
          <p:nvPr/>
        </p:nvSpPr>
        <p:spPr>
          <a:xfrm>
            <a:off x="5511699" y="6911786"/>
            <a:ext cx="48960" cy="190953"/>
          </a:xfrm>
          <a:custGeom>
            <a:avLst/>
            <a:gdLst>
              <a:gd name="connsiteX0" fmla="*/ 31851 w 48960"/>
              <a:gd name="connsiteY0" fmla="*/ 189 h 190953"/>
              <a:gd name="connsiteX1" fmla="*/ 35026 w 48960"/>
              <a:gd name="connsiteY1" fmla="*/ 95439 h 190953"/>
              <a:gd name="connsiteX2" fmla="*/ 101 w 48960"/>
              <a:gd name="connsiteY2" fmla="*/ 190689 h 190953"/>
              <a:gd name="connsiteX3" fmla="*/ 47726 w 48960"/>
              <a:gd name="connsiteY3" fmla="*/ 120839 h 190953"/>
              <a:gd name="connsiteX4" fmla="*/ 31851 w 48960"/>
              <a:gd name="connsiteY4" fmla="*/ 189 h 1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0" h="190953">
                <a:moveTo>
                  <a:pt x="31851" y="189"/>
                </a:moveTo>
                <a:cubicBezTo>
                  <a:pt x="29734" y="-4044"/>
                  <a:pt x="40318" y="63689"/>
                  <a:pt x="35026" y="95439"/>
                </a:cubicBezTo>
                <a:cubicBezTo>
                  <a:pt x="29734" y="127189"/>
                  <a:pt x="-2016" y="186456"/>
                  <a:pt x="101" y="190689"/>
                </a:cubicBezTo>
                <a:cubicBezTo>
                  <a:pt x="2218" y="194922"/>
                  <a:pt x="41376" y="147297"/>
                  <a:pt x="47726" y="120839"/>
                </a:cubicBezTo>
                <a:cubicBezTo>
                  <a:pt x="54076" y="94381"/>
                  <a:pt x="33968" y="4422"/>
                  <a:pt x="31851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5C1636F-2224-5073-9F01-40A9D8B64011}"/>
              </a:ext>
            </a:extLst>
          </p:cNvPr>
          <p:cNvSpPr/>
          <p:nvPr/>
        </p:nvSpPr>
        <p:spPr>
          <a:xfrm>
            <a:off x="4848110" y="7178650"/>
            <a:ext cx="118315" cy="120691"/>
          </a:xfrm>
          <a:custGeom>
            <a:avLst/>
            <a:gdLst>
              <a:gd name="connsiteX0" fmla="*/ 115 w 118315"/>
              <a:gd name="connsiteY0" fmla="*/ 25 h 120691"/>
              <a:gd name="connsiteX1" fmla="*/ 79490 w 118315"/>
              <a:gd name="connsiteY1" fmla="*/ 50825 h 120691"/>
              <a:gd name="connsiteX2" fmla="*/ 117590 w 118315"/>
              <a:gd name="connsiteY2" fmla="*/ 120675 h 120691"/>
              <a:gd name="connsiteX3" fmla="*/ 98540 w 118315"/>
              <a:gd name="connsiteY3" fmla="*/ 57175 h 120691"/>
              <a:gd name="connsiteX4" fmla="*/ 115 w 118315"/>
              <a:gd name="connsiteY4" fmla="*/ 25 h 12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15" h="120691">
                <a:moveTo>
                  <a:pt x="115" y="25"/>
                </a:moveTo>
                <a:cubicBezTo>
                  <a:pt x="-3060" y="-1033"/>
                  <a:pt x="59911" y="30717"/>
                  <a:pt x="79490" y="50825"/>
                </a:cubicBezTo>
                <a:cubicBezTo>
                  <a:pt x="99069" y="70933"/>
                  <a:pt x="114415" y="119617"/>
                  <a:pt x="117590" y="120675"/>
                </a:cubicBezTo>
                <a:cubicBezTo>
                  <a:pt x="120765" y="121733"/>
                  <a:pt x="113357" y="70933"/>
                  <a:pt x="98540" y="57175"/>
                </a:cubicBezTo>
                <a:cubicBezTo>
                  <a:pt x="83723" y="43417"/>
                  <a:pt x="3290" y="1083"/>
                  <a:pt x="11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EAE952C-1A93-A8C8-34A5-B3F15BA167E1}"/>
              </a:ext>
            </a:extLst>
          </p:cNvPr>
          <p:cNvSpPr/>
          <p:nvPr/>
        </p:nvSpPr>
        <p:spPr>
          <a:xfrm>
            <a:off x="4889332" y="7148786"/>
            <a:ext cx="179828" cy="29933"/>
          </a:xfrm>
          <a:custGeom>
            <a:avLst/>
            <a:gdLst>
              <a:gd name="connsiteX0" fmla="*/ 168 w 179828"/>
              <a:gd name="connsiteY0" fmla="*/ 1314 h 29933"/>
              <a:gd name="connsiteX1" fmla="*/ 171618 w 179828"/>
              <a:gd name="connsiteY1" fmla="*/ 29889 h 29933"/>
              <a:gd name="connsiteX2" fmla="*/ 139868 w 179828"/>
              <a:gd name="connsiteY2" fmla="*/ 7664 h 29933"/>
              <a:gd name="connsiteX3" fmla="*/ 168 w 179828"/>
              <a:gd name="connsiteY3" fmla="*/ 1314 h 2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28" h="29933">
                <a:moveTo>
                  <a:pt x="168" y="1314"/>
                </a:moveTo>
                <a:cubicBezTo>
                  <a:pt x="5460" y="5018"/>
                  <a:pt x="148335" y="28831"/>
                  <a:pt x="171618" y="29889"/>
                </a:cubicBezTo>
                <a:cubicBezTo>
                  <a:pt x="194901" y="30947"/>
                  <a:pt x="163681" y="12956"/>
                  <a:pt x="139868" y="7664"/>
                </a:cubicBezTo>
                <a:cubicBezTo>
                  <a:pt x="116055" y="2372"/>
                  <a:pt x="-5124" y="-2390"/>
                  <a:pt x="168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2F10B6E-6D5B-138B-32F4-0F818321A25F}"/>
              </a:ext>
            </a:extLst>
          </p:cNvPr>
          <p:cNvSpPr/>
          <p:nvPr/>
        </p:nvSpPr>
        <p:spPr>
          <a:xfrm>
            <a:off x="7378642" y="4666604"/>
            <a:ext cx="373923" cy="197675"/>
          </a:xfrm>
          <a:custGeom>
            <a:avLst/>
            <a:gdLst>
              <a:gd name="connsiteX0" fmla="*/ 58 w 373923"/>
              <a:gd name="connsiteY0" fmla="*/ 197496 h 197675"/>
              <a:gd name="connsiteX1" fmla="*/ 108008 w 373923"/>
              <a:gd name="connsiteY1" fmla="*/ 60971 h 197675"/>
              <a:gd name="connsiteX2" fmla="*/ 155633 w 373923"/>
              <a:gd name="connsiteY2" fmla="*/ 26046 h 197675"/>
              <a:gd name="connsiteX3" fmla="*/ 260408 w 373923"/>
              <a:gd name="connsiteY3" fmla="*/ 35571 h 197675"/>
              <a:gd name="connsiteX4" fmla="*/ 257233 w 373923"/>
              <a:gd name="connsiteY4" fmla="*/ 16521 h 197675"/>
              <a:gd name="connsiteX5" fmla="*/ 371533 w 373923"/>
              <a:gd name="connsiteY5" fmla="*/ 92721 h 197675"/>
              <a:gd name="connsiteX6" fmla="*/ 323908 w 373923"/>
              <a:gd name="connsiteY6" fmla="*/ 57796 h 197675"/>
              <a:gd name="connsiteX7" fmla="*/ 196908 w 373923"/>
              <a:gd name="connsiteY7" fmla="*/ 646 h 197675"/>
              <a:gd name="connsiteX8" fmla="*/ 152458 w 373923"/>
              <a:gd name="connsiteY8" fmla="*/ 29221 h 197675"/>
              <a:gd name="connsiteX9" fmla="*/ 54033 w 373923"/>
              <a:gd name="connsiteY9" fmla="*/ 64146 h 197675"/>
              <a:gd name="connsiteX10" fmla="*/ 92133 w 373923"/>
              <a:gd name="connsiteY10" fmla="*/ 29221 h 197675"/>
              <a:gd name="connsiteX11" fmla="*/ 58 w 373923"/>
              <a:gd name="connsiteY11" fmla="*/ 197496 h 1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923" h="197675">
                <a:moveTo>
                  <a:pt x="58" y="197496"/>
                </a:moveTo>
                <a:cubicBezTo>
                  <a:pt x="2704" y="202788"/>
                  <a:pt x="82079" y="89546"/>
                  <a:pt x="108008" y="60971"/>
                </a:cubicBezTo>
                <a:cubicBezTo>
                  <a:pt x="133937" y="32396"/>
                  <a:pt x="130233" y="30279"/>
                  <a:pt x="155633" y="26046"/>
                </a:cubicBezTo>
                <a:cubicBezTo>
                  <a:pt x="181033" y="21813"/>
                  <a:pt x="260408" y="35571"/>
                  <a:pt x="260408" y="35571"/>
                </a:cubicBezTo>
                <a:cubicBezTo>
                  <a:pt x="277341" y="33983"/>
                  <a:pt x="238712" y="6996"/>
                  <a:pt x="257233" y="16521"/>
                </a:cubicBezTo>
                <a:cubicBezTo>
                  <a:pt x="275754" y="26046"/>
                  <a:pt x="360421" y="85842"/>
                  <a:pt x="371533" y="92721"/>
                </a:cubicBezTo>
                <a:cubicBezTo>
                  <a:pt x="382645" y="99600"/>
                  <a:pt x="353012" y="73142"/>
                  <a:pt x="323908" y="57796"/>
                </a:cubicBezTo>
                <a:cubicBezTo>
                  <a:pt x="294804" y="42450"/>
                  <a:pt x="225483" y="5408"/>
                  <a:pt x="196908" y="646"/>
                </a:cubicBezTo>
                <a:cubicBezTo>
                  <a:pt x="168333" y="-4116"/>
                  <a:pt x="176270" y="18638"/>
                  <a:pt x="152458" y="29221"/>
                </a:cubicBezTo>
                <a:cubicBezTo>
                  <a:pt x="128646" y="39804"/>
                  <a:pt x="64087" y="64146"/>
                  <a:pt x="54033" y="64146"/>
                </a:cubicBezTo>
                <a:cubicBezTo>
                  <a:pt x="43979" y="64146"/>
                  <a:pt x="99541" y="8584"/>
                  <a:pt x="92133" y="29221"/>
                </a:cubicBezTo>
                <a:cubicBezTo>
                  <a:pt x="84725" y="49858"/>
                  <a:pt x="-2588" y="192204"/>
                  <a:pt x="58" y="197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1C21289-377D-1A31-5171-7619723D7D50}"/>
              </a:ext>
            </a:extLst>
          </p:cNvPr>
          <p:cNvSpPr/>
          <p:nvPr/>
        </p:nvSpPr>
        <p:spPr>
          <a:xfrm>
            <a:off x="7416551" y="4762471"/>
            <a:ext cx="184516" cy="439412"/>
          </a:xfrm>
          <a:custGeom>
            <a:avLst/>
            <a:gdLst>
              <a:gd name="connsiteX0" fmla="*/ 184399 w 184516"/>
              <a:gd name="connsiteY0" fmla="*/ 29 h 439412"/>
              <a:gd name="connsiteX1" fmla="*/ 51049 w 184516"/>
              <a:gd name="connsiteY1" fmla="*/ 142904 h 439412"/>
              <a:gd name="connsiteX2" fmla="*/ 25649 w 184516"/>
              <a:gd name="connsiteY2" fmla="*/ 200054 h 439412"/>
              <a:gd name="connsiteX3" fmla="*/ 38349 w 184516"/>
              <a:gd name="connsiteY3" fmla="*/ 431829 h 439412"/>
              <a:gd name="connsiteX4" fmla="*/ 41524 w 184516"/>
              <a:gd name="connsiteY4" fmla="*/ 371504 h 439412"/>
              <a:gd name="connsiteX5" fmla="*/ 249 w 184516"/>
              <a:gd name="connsiteY5" fmla="*/ 254029 h 439412"/>
              <a:gd name="connsiteX6" fmla="*/ 63749 w 184516"/>
              <a:gd name="connsiteY6" fmla="*/ 136554 h 439412"/>
              <a:gd name="connsiteX7" fmla="*/ 25649 w 184516"/>
              <a:gd name="connsiteY7" fmla="*/ 155604 h 439412"/>
              <a:gd name="connsiteX8" fmla="*/ 184399 w 184516"/>
              <a:gd name="connsiteY8" fmla="*/ 29 h 43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16" h="439412">
                <a:moveTo>
                  <a:pt x="184399" y="29"/>
                </a:moveTo>
                <a:cubicBezTo>
                  <a:pt x="188632" y="-2088"/>
                  <a:pt x="77507" y="109567"/>
                  <a:pt x="51049" y="142904"/>
                </a:cubicBezTo>
                <a:cubicBezTo>
                  <a:pt x="24591" y="176242"/>
                  <a:pt x="27766" y="151900"/>
                  <a:pt x="25649" y="200054"/>
                </a:cubicBezTo>
                <a:cubicBezTo>
                  <a:pt x="23532" y="248208"/>
                  <a:pt x="35703" y="403254"/>
                  <a:pt x="38349" y="431829"/>
                </a:cubicBezTo>
                <a:cubicBezTo>
                  <a:pt x="40995" y="460404"/>
                  <a:pt x="47874" y="401137"/>
                  <a:pt x="41524" y="371504"/>
                </a:cubicBezTo>
                <a:cubicBezTo>
                  <a:pt x="35174" y="341871"/>
                  <a:pt x="-3455" y="293187"/>
                  <a:pt x="249" y="254029"/>
                </a:cubicBezTo>
                <a:cubicBezTo>
                  <a:pt x="3953" y="214871"/>
                  <a:pt x="59516" y="152958"/>
                  <a:pt x="63749" y="136554"/>
                </a:cubicBezTo>
                <a:cubicBezTo>
                  <a:pt x="67982" y="120150"/>
                  <a:pt x="9245" y="176241"/>
                  <a:pt x="25649" y="155604"/>
                </a:cubicBezTo>
                <a:cubicBezTo>
                  <a:pt x="42053" y="134967"/>
                  <a:pt x="180166" y="2146"/>
                  <a:pt x="18439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62F1B25-1010-E480-CCAC-8D23F8A9393C}"/>
              </a:ext>
            </a:extLst>
          </p:cNvPr>
          <p:cNvSpPr/>
          <p:nvPr/>
        </p:nvSpPr>
        <p:spPr>
          <a:xfrm>
            <a:off x="7397844" y="4714841"/>
            <a:ext cx="184112" cy="277473"/>
          </a:xfrm>
          <a:custGeom>
            <a:avLst/>
            <a:gdLst>
              <a:gd name="connsiteX0" fmla="*/ 184056 w 184112"/>
              <a:gd name="connsiteY0" fmla="*/ 34 h 277473"/>
              <a:gd name="connsiteX1" fmla="*/ 72931 w 184112"/>
              <a:gd name="connsiteY1" fmla="*/ 73059 h 277473"/>
              <a:gd name="connsiteX2" fmla="*/ 50706 w 184112"/>
              <a:gd name="connsiteY2" fmla="*/ 130209 h 277473"/>
              <a:gd name="connsiteX3" fmla="*/ 3081 w 184112"/>
              <a:gd name="connsiteY3" fmla="*/ 273084 h 277473"/>
              <a:gd name="connsiteX4" fmla="*/ 6256 w 184112"/>
              <a:gd name="connsiteY4" fmla="*/ 231809 h 277473"/>
              <a:gd name="connsiteX5" fmla="*/ 18956 w 184112"/>
              <a:gd name="connsiteY5" fmla="*/ 139734 h 277473"/>
              <a:gd name="connsiteX6" fmla="*/ 9431 w 184112"/>
              <a:gd name="connsiteY6" fmla="*/ 177834 h 277473"/>
              <a:gd name="connsiteX7" fmla="*/ 57056 w 184112"/>
              <a:gd name="connsiteY7" fmla="*/ 82584 h 277473"/>
              <a:gd name="connsiteX8" fmla="*/ 184056 w 184112"/>
              <a:gd name="connsiteY8" fmla="*/ 34 h 27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12" h="277473">
                <a:moveTo>
                  <a:pt x="184056" y="34"/>
                </a:moveTo>
                <a:cubicBezTo>
                  <a:pt x="186702" y="-1554"/>
                  <a:pt x="95156" y="51363"/>
                  <a:pt x="72931" y="73059"/>
                </a:cubicBezTo>
                <a:cubicBezTo>
                  <a:pt x="50706" y="94755"/>
                  <a:pt x="62348" y="96872"/>
                  <a:pt x="50706" y="130209"/>
                </a:cubicBezTo>
                <a:cubicBezTo>
                  <a:pt x="39064" y="163546"/>
                  <a:pt x="10489" y="256151"/>
                  <a:pt x="3081" y="273084"/>
                </a:cubicBezTo>
                <a:cubicBezTo>
                  <a:pt x="-4327" y="290017"/>
                  <a:pt x="3610" y="254034"/>
                  <a:pt x="6256" y="231809"/>
                </a:cubicBezTo>
                <a:cubicBezTo>
                  <a:pt x="8902" y="209584"/>
                  <a:pt x="18427" y="148730"/>
                  <a:pt x="18956" y="139734"/>
                </a:cubicBezTo>
                <a:cubicBezTo>
                  <a:pt x="19485" y="130738"/>
                  <a:pt x="3081" y="187359"/>
                  <a:pt x="9431" y="177834"/>
                </a:cubicBezTo>
                <a:cubicBezTo>
                  <a:pt x="15781" y="168309"/>
                  <a:pt x="31127" y="109042"/>
                  <a:pt x="57056" y="82584"/>
                </a:cubicBezTo>
                <a:cubicBezTo>
                  <a:pt x="82985" y="56126"/>
                  <a:pt x="181410" y="1622"/>
                  <a:pt x="18405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BABF780-D644-5411-F985-E541395FF733}"/>
              </a:ext>
            </a:extLst>
          </p:cNvPr>
          <p:cNvSpPr/>
          <p:nvPr/>
        </p:nvSpPr>
        <p:spPr>
          <a:xfrm>
            <a:off x="7736668" y="4776677"/>
            <a:ext cx="99260" cy="498946"/>
          </a:xfrm>
          <a:custGeom>
            <a:avLst/>
            <a:gdLst>
              <a:gd name="connsiteX0" fmla="*/ 807 w 99260"/>
              <a:gd name="connsiteY0" fmla="*/ 4873 h 498946"/>
              <a:gd name="connsiteX1" fmla="*/ 80182 w 99260"/>
              <a:gd name="connsiteY1" fmla="*/ 360473 h 498946"/>
              <a:gd name="connsiteX2" fmla="*/ 99232 w 99260"/>
              <a:gd name="connsiteY2" fmla="*/ 496998 h 498946"/>
              <a:gd name="connsiteX3" fmla="*/ 83357 w 99260"/>
              <a:gd name="connsiteY3" fmla="*/ 430323 h 498946"/>
              <a:gd name="connsiteX4" fmla="*/ 42082 w 99260"/>
              <a:gd name="connsiteY4" fmla="*/ 284273 h 498946"/>
              <a:gd name="connsiteX5" fmla="*/ 38907 w 99260"/>
              <a:gd name="connsiteY5" fmla="*/ 160448 h 498946"/>
              <a:gd name="connsiteX6" fmla="*/ 807 w 99260"/>
              <a:gd name="connsiteY6" fmla="*/ 4873 h 4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60" h="498946">
                <a:moveTo>
                  <a:pt x="807" y="4873"/>
                </a:moveTo>
                <a:cubicBezTo>
                  <a:pt x="7686" y="38211"/>
                  <a:pt x="63778" y="278452"/>
                  <a:pt x="80182" y="360473"/>
                </a:cubicBezTo>
                <a:cubicBezTo>
                  <a:pt x="96586" y="442494"/>
                  <a:pt x="98703" y="485356"/>
                  <a:pt x="99232" y="496998"/>
                </a:cubicBezTo>
                <a:cubicBezTo>
                  <a:pt x="99761" y="508640"/>
                  <a:pt x="92882" y="465777"/>
                  <a:pt x="83357" y="430323"/>
                </a:cubicBezTo>
                <a:cubicBezTo>
                  <a:pt x="73832" y="394869"/>
                  <a:pt x="49490" y="329252"/>
                  <a:pt x="42082" y="284273"/>
                </a:cubicBezTo>
                <a:cubicBezTo>
                  <a:pt x="34674" y="239294"/>
                  <a:pt x="44728" y="202252"/>
                  <a:pt x="38907" y="160448"/>
                </a:cubicBezTo>
                <a:cubicBezTo>
                  <a:pt x="33086" y="118644"/>
                  <a:pt x="-6072" y="-28465"/>
                  <a:pt x="807" y="4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AD2B0D0-D277-FF6D-6458-94337E692A57}"/>
              </a:ext>
            </a:extLst>
          </p:cNvPr>
          <p:cNvSpPr/>
          <p:nvPr/>
        </p:nvSpPr>
        <p:spPr>
          <a:xfrm>
            <a:off x="7765721" y="4777943"/>
            <a:ext cx="88366" cy="786934"/>
          </a:xfrm>
          <a:custGeom>
            <a:avLst/>
            <a:gdLst>
              <a:gd name="connsiteX0" fmla="*/ 329 w 88366"/>
              <a:gd name="connsiteY0" fmla="*/ 432 h 786934"/>
              <a:gd name="connsiteX1" fmla="*/ 57479 w 88366"/>
              <a:gd name="connsiteY1" fmla="*/ 368732 h 786934"/>
              <a:gd name="connsiteX2" fmla="*/ 82879 w 88366"/>
              <a:gd name="connsiteY2" fmla="*/ 524307 h 786934"/>
              <a:gd name="connsiteX3" fmla="*/ 22554 w 88366"/>
              <a:gd name="connsiteY3" fmla="*/ 781482 h 786934"/>
              <a:gd name="connsiteX4" fmla="*/ 57479 w 88366"/>
              <a:gd name="connsiteY4" fmla="*/ 679882 h 786934"/>
              <a:gd name="connsiteX5" fmla="*/ 86054 w 88366"/>
              <a:gd name="connsiteY5" fmla="*/ 448107 h 786934"/>
              <a:gd name="connsiteX6" fmla="*/ 329 w 88366"/>
              <a:gd name="connsiteY6" fmla="*/ 432 h 7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66" h="786934">
                <a:moveTo>
                  <a:pt x="329" y="432"/>
                </a:moveTo>
                <a:cubicBezTo>
                  <a:pt x="-4433" y="-12797"/>
                  <a:pt x="43721" y="281420"/>
                  <a:pt x="57479" y="368732"/>
                </a:cubicBezTo>
                <a:cubicBezTo>
                  <a:pt x="71237" y="456045"/>
                  <a:pt x="88700" y="455515"/>
                  <a:pt x="82879" y="524307"/>
                </a:cubicBezTo>
                <a:cubicBezTo>
                  <a:pt x="77058" y="593099"/>
                  <a:pt x="26787" y="755553"/>
                  <a:pt x="22554" y="781482"/>
                </a:cubicBezTo>
                <a:cubicBezTo>
                  <a:pt x="18321" y="807411"/>
                  <a:pt x="46896" y="735445"/>
                  <a:pt x="57479" y="679882"/>
                </a:cubicBezTo>
                <a:cubicBezTo>
                  <a:pt x="68062" y="624320"/>
                  <a:pt x="96637" y="556586"/>
                  <a:pt x="86054" y="448107"/>
                </a:cubicBezTo>
                <a:cubicBezTo>
                  <a:pt x="75471" y="339628"/>
                  <a:pt x="5091" y="13661"/>
                  <a:pt x="329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F60FEEA-AB52-0B40-A8A7-D8C7188466CD}"/>
              </a:ext>
            </a:extLst>
          </p:cNvPr>
          <p:cNvSpPr/>
          <p:nvPr/>
        </p:nvSpPr>
        <p:spPr>
          <a:xfrm>
            <a:off x="7588248" y="4803746"/>
            <a:ext cx="232039" cy="559767"/>
          </a:xfrm>
          <a:custGeom>
            <a:avLst/>
            <a:gdLst>
              <a:gd name="connsiteX0" fmla="*/ 2 w 232039"/>
              <a:gd name="connsiteY0" fmla="*/ 29 h 559767"/>
              <a:gd name="connsiteX1" fmla="*/ 95252 w 232039"/>
              <a:gd name="connsiteY1" fmla="*/ 95279 h 559767"/>
              <a:gd name="connsiteX2" fmla="*/ 101602 w 232039"/>
              <a:gd name="connsiteY2" fmla="*/ 79404 h 559767"/>
              <a:gd name="connsiteX3" fmla="*/ 139702 w 232039"/>
              <a:gd name="connsiteY3" fmla="*/ 203229 h 559767"/>
              <a:gd name="connsiteX4" fmla="*/ 222252 w 232039"/>
              <a:gd name="connsiteY4" fmla="*/ 320704 h 559767"/>
              <a:gd name="connsiteX5" fmla="*/ 190502 w 232039"/>
              <a:gd name="connsiteY5" fmla="*/ 298479 h 559767"/>
              <a:gd name="connsiteX6" fmla="*/ 231777 w 232039"/>
              <a:gd name="connsiteY6" fmla="*/ 558829 h 559767"/>
              <a:gd name="connsiteX7" fmla="*/ 206377 w 232039"/>
              <a:gd name="connsiteY7" fmla="*/ 381029 h 559767"/>
              <a:gd name="connsiteX8" fmla="*/ 171452 w 232039"/>
              <a:gd name="connsiteY8" fmla="*/ 257204 h 559767"/>
              <a:gd name="connsiteX9" fmla="*/ 114302 w 232039"/>
              <a:gd name="connsiteY9" fmla="*/ 15904 h 559767"/>
              <a:gd name="connsiteX10" fmla="*/ 136527 w 232039"/>
              <a:gd name="connsiteY10" fmla="*/ 158779 h 559767"/>
              <a:gd name="connsiteX11" fmla="*/ 98427 w 232039"/>
              <a:gd name="connsiteY11" fmla="*/ 85754 h 559767"/>
              <a:gd name="connsiteX12" fmla="*/ 2 w 232039"/>
              <a:gd name="connsiteY12" fmla="*/ 29 h 55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039" h="559767">
                <a:moveTo>
                  <a:pt x="2" y="29"/>
                </a:moveTo>
                <a:cubicBezTo>
                  <a:pt x="-527" y="1616"/>
                  <a:pt x="78319" y="82050"/>
                  <a:pt x="95252" y="95279"/>
                </a:cubicBezTo>
                <a:cubicBezTo>
                  <a:pt x="112185" y="108508"/>
                  <a:pt x="94194" y="61412"/>
                  <a:pt x="101602" y="79404"/>
                </a:cubicBezTo>
                <a:cubicBezTo>
                  <a:pt x="109010" y="97396"/>
                  <a:pt x="119594" y="163012"/>
                  <a:pt x="139702" y="203229"/>
                </a:cubicBezTo>
                <a:cubicBezTo>
                  <a:pt x="159810" y="243446"/>
                  <a:pt x="213785" y="304829"/>
                  <a:pt x="222252" y="320704"/>
                </a:cubicBezTo>
                <a:cubicBezTo>
                  <a:pt x="230719" y="336579"/>
                  <a:pt x="188915" y="258792"/>
                  <a:pt x="190502" y="298479"/>
                </a:cubicBezTo>
                <a:cubicBezTo>
                  <a:pt x="192089" y="338166"/>
                  <a:pt x="229131" y="545071"/>
                  <a:pt x="231777" y="558829"/>
                </a:cubicBezTo>
                <a:cubicBezTo>
                  <a:pt x="234423" y="572587"/>
                  <a:pt x="216431" y="431300"/>
                  <a:pt x="206377" y="381029"/>
                </a:cubicBezTo>
                <a:cubicBezTo>
                  <a:pt x="196323" y="330758"/>
                  <a:pt x="186798" y="318058"/>
                  <a:pt x="171452" y="257204"/>
                </a:cubicBezTo>
                <a:cubicBezTo>
                  <a:pt x="156106" y="196350"/>
                  <a:pt x="120123" y="32308"/>
                  <a:pt x="114302" y="15904"/>
                </a:cubicBezTo>
                <a:cubicBezTo>
                  <a:pt x="108481" y="-500"/>
                  <a:pt x="139173" y="147137"/>
                  <a:pt x="136527" y="158779"/>
                </a:cubicBezTo>
                <a:cubicBezTo>
                  <a:pt x="133881" y="170421"/>
                  <a:pt x="116419" y="109567"/>
                  <a:pt x="98427" y="85754"/>
                </a:cubicBezTo>
                <a:cubicBezTo>
                  <a:pt x="80435" y="61942"/>
                  <a:pt x="531" y="-1558"/>
                  <a:pt x="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AB8F327-912D-53B0-3B0C-E400A0032F89}"/>
              </a:ext>
            </a:extLst>
          </p:cNvPr>
          <p:cNvSpPr/>
          <p:nvPr/>
        </p:nvSpPr>
        <p:spPr>
          <a:xfrm>
            <a:off x="7477588" y="5545175"/>
            <a:ext cx="312099" cy="596716"/>
          </a:xfrm>
          <a:custGeom>
            <a:avLst/>
            <a:gdLst>
              <a:gd name="connsiteX0" fmla="*/ 304337 w 312099"/>
              <a:gd name="connsiteY0" fmla="*/ 7900 h 596716"/>
              <a:gd name="connsiteX1" fmla="*/ 186862 w 312099"/>
              <a:gd name="connsiteY1" fmla="*/ 214275 h 596716"/>
              <a:gd name="connsiteX2" fmla="*/ 123362 w 312099"/>
              <a:gd name="connsiteY2" fmla="*/ 290475 h 596716"/>
              <a:gd name="connsiteX3" fmla="*/ 161462 w 312099"/>
              <a:gd name="connsiteY3" fmla="*/ 226975 h 596716"/>
              <a:gd name="connsiteX4" fmla="*/ 47162 w 312099"/>
              <a:gd name="connsiteY4" fmla="*/ 452400 h 596716"/>
              <a:gd name="connsiteX5" fmla="*/ 2712 w 312099"/>
              <a:gd name="connsiteY5" fmla="*/ 592100 h 596716"/>
              <a:gd name="connsiteX6" fmla="*/ 24937 w 312099"/>
              <a:gd name="connsiteY6" fmla="*/ 534950 h 596716"/>
              <a:gd name="connsiteX7" fmla="*/ 186862 w 312099"/>
              <a:gd name="connsiteY7" fmla="*/ 265075 h 596716"/>
              <a:gd name="connsiteX8" fmla="*/ 110662 w 312099"/>
              <a:gd name="connsiteY8" fmla="*/ 331750 h 596716"/>
              <a:gd name="connsiteX9" fmla="*/ 202737 w 312099"/>
              <a:gd name="connsiteY9" fmla="*/ 166650 h 596716"/>
              <a:gd name="connsiteX10" fmla="*/ 126537 w 312099"/>
              <a:gd name="connsiteY10" fmla="*/ 239675 h 596716"/>
              <a:gd name="connsiteX11" fmla="*/ 282112 w 312099"/>
              <a:gd name="connsiteY11" fmla="*/ 58700 h 596716"/>
              <a:gd name="connsiteX12" fmla="*/ 304337 w 312099"/>
              <a:gd name="connsiteY12" fmla="*/ 7900 h 59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099" h="596716">
                <a:moveTo>
                  <a:pt x="304337" y="7900"/>
                </a:moveTo>
                <a:cubicBezTo>
                  <a:pt x="288462" y="33829"/>
                  <a:pt x="217024" y="167179"/>
                  <a:pt x="186862" y="214275"/>
                </a:cubicBezTo>
                <a:cubicBezTo>
                  <a:pt x="156699" y="261371"/>
                  <a:pt x="127595" y="288358"/>
                  <a:pt x="123362" y="290475"/>
                </a:cubicBezTo>
                <a:cubicBezTo>
                  <a:pt x="119129" y="292592"/>
                  <a:pt x="174162" y="199988"/>
                  <a:pt x="161462" y="226975"/>
                </a:cubicBezTo>
                <a:cubicBezTo>
                  <a:pt x="148762" y="253962"/>
                  <a:pt x="73620" y="391546"/>
                  <a:pt x="47162" y="452400"/>
                </a:cubicBezTo>
                <a:cubicBezTo>
                  <a:pt x="20704" y="513254"/>
                  <a:pt x="6416" y="578342"/>
                  <a:pt x="2712" y="592100"/>
                </a:cubicBezTo>
                <a:cubicBezTo>
                  <a:pt x="-992" y="605858"/>
                  <a:pt x="-5755" y="589454"/>
                  <a:pt x="24937" y="534950"/>
                </a:cubicBezTo>
                <a:cubicBezTo>
                  <a:pt x="55629" y="480446"/>
                  <a:pt x="172574" y="298942"/>
                  <a:pt x="186862" y="265075"/>
                </a:cubicBezTo>
                <a:cubicBezTo>
                  <a:pt x="201150" y="231208"/>
                  <a:pt x="108016" y="348154"/>
                  <a:pt x="110662" y="331750"/>
                </a:cubicBezTo>
                <a:cubicBezTo>
                  <a:pt x="113308" y="315346"/>
                  <a:pt x="200091" y="181996"/>
                  <a:pt x="202737" y="166650"/>
                </a:cubicBezTo>
                <a:cubicBezTo>
                  <a:pt x="205383" y="151304"/>
                  <a:pt x="113308" y="257667"/>
                  <a:pt x="126537" y="239675"/>
                </a:cubicBezTo>
                <a:cubicBezTo>
                  <a:pt x="139766" y="221683"/>
                  <a:pt x="253008" y="92037"/>
                  <a:pt x="282112" y="58700"/>
                </a:cubicBezTo>
                <a:cubicBezTo>
                  <a:pt x="311216" y="25363"/>
                  <a:pt x="320212" y="-18029"/>
                  <a:pt x="304337" y="7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E16566A-8B02-CA3A-3A38-25B4D5F7631B}"/>
              </a:ext>
            </a:extLst>
          </p:cNvPr>
          <p:cNvSpPr/>
          <p:nvPr/>
        </p:nvSpPr>
        <p:spPr>
          <a:xfrm>
            <a:off x="7383627" y="5320307"/>
            <a:ext cx="88133" cy="516528"/>
          </a:xfrm>
          <a:custGeom>
            <a:avLst/>
            <a:gdLst>
              <a:gd name="connsiteX0" fmla="*/ 20473 w 88133"/>
              <a:gd name="connsiteY0" fmla="*/ 993 h 516528"/>
              <a:gd name="connsiteX1" fmla="*/ 29998 w 88133"/>
              <a:gd name="connsiteY1" fmla="*/ 127993 h 516528"/>
              <a:gd name="connsiteX2" fmla="*/ 58573 w 88133"/>
              <a:gd name="connsiteY2" fmla="*/ 270868 h 516528"/>
              <a:gd name="connsiteX3" fmla="*/ 14123 w 88133"/>
              <a:gd name="connsiteY3" fmla="*/ 362943 h 516528"/>
              <a:gd name="connsiteX4" fmla="*/ 10948 w 88133"/>
              <a:gd name="connsiteY4" fmla="*/ 512168 h 516528"/>
              <a:gd name="connsiteX5" fmla="*/ 4598 w 88133"/>
              <a:gd name="connsiteY5" fmla="*/ 458193 h 516528"/>
              <a:gd name="connsiteX6" fmla="*/ 87148 w 88133"/>
              <a:gd name="connsiteY6" fmla="*/ 270868 h 516528"/>
              <a:gd name="connsiteX7" fmla="*/ 49048 w 88133"/>
              <a:gd name="connsiteY7" fmla="*/ 197843 h 516528"/>
              <a:gd name="connsiteX8" fmla="*/ 20473 w 88133"/>
              <a:gd name="connsiteY8" fmla="*/ 993 h 51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33" h="516528">
                <a:moveTo>
                  <a:pt x="20473" y="993"/>
                </a:moveTo>
                <a:cubicBezTo>
                  <a:pt x="17298" y="-10649"/>
                  <a:pt x="23648" y="83014"/>
                  <a:pt x="29998" y="127993"/>
                </a:cubicBezTo>
                <a:cubicBezTo>
                  <a:pt x="36348" y="172972"/>
                  <a:pt x="61219" y="231710"/>
                  <a:pt x="58573" y="270868"/>
                </a:cubicBezTo>
                <a:cubicBezTo>
                  <a:pt x="55927" y="310026"/>
                  <a:pt x="22061" y="322726"/>
                  <a:pt x="14123" y="362943"/>
                </a:cubicBezTo>
                <a:cubicBezTo>
                  <a:pt x="6185" y="403160"/>
                  <a:pt x="12535" y="496293"/>
                  <a:pt x="10948" y="512168"/>
                </a:cubicBezTo>
                <a:cubicBezTo>
                  <a:pt x="9360" y="528043"/>
                  <a:pt x="-8102" y="498410"/>
                  <a:pt x="4598" y="458193"/>
                </a:cubicBezTo>
                <a:cubicBezTo>
                  <a:pt x="17298" y="417976"/>
                  <a:pt x="79740" y="314260"/>
                  <a:pt x="87148" y="270868"/>
                </a:cubicBezTo>
                <a:cubicBezTo>
                  <a:pt x="94556" y="227476"/>
                  <a:pt x="58044" y="239118"/>
                  <a:pt x="49048" y="197843"/>
                </a:cubicBezTo>
                <a:cubicBezTo>
                  <a:pt x="40052" y="156568"/>
                  <a:pt x="23648" y="12635"/>
                  <a:pt x="20473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F25C725-8672-E537-ADB5-CF4E6AA96568}"/>
              </a:ext>
            </a:extLst>
          </p:cNvPr>
          <p:cNvSpPr/>
          <p:nvPr/>
        </p:nvSpPr>
        <p:spPr>
          <a:xfrm>
            <a:off x="7514577" y="4997376"/>
            <a:ext cx="296067" cy="931345"/>
          </a:xfrm>
          <a:custGeom>
            <a:avLst/>
            <a:gdLst>
              <a:gd name="connsiteX0" fmla="*/ 149873 w 296067"/>
              <a:gd name="connsiteY0" fmla="*/ 74 h 931345"/>
              <a:gd name="connsiteX1" fmla="*/ 270523 w 296067"/>
              <a:gd name="connsiteY1" fmla="*/ 355674 h 931345"/>
              <a:gd name="connsiteX2" fmla="*/ 200673 w 296067"/>
              <a:gd name="connsiteY2" fmla="*/ 495374 h 931345"/>
              <a:gd name="connsiteX3" fmla="*/ 99073 w 296067"/>
              <a:gd name="connsiteY3" fmla="*/ 606499 h 931345"/>
              <a:gd name="connsiteX4" fmla="*/ 3823 w 296067"/>
              <a:gd name="connsiteY4" fmla="*/ 923999 h 931345"/>
              <a:gd name="connsiteX5" fmla="*/ 35573 w 296067"/>
              <a:gd name="connsiteY5" fmla="*/ 806524 h 931345"/>
              <a:gd name="connsiteX6" fmla="*/ 187973 w 296067"/>
              <a:gd name="connsiteY6" fmla="*/ 542999 h 931345"/>
              <a:gd name="connsiteX7" fmla="*/ 295923 w 296067"/>
              <a:gd name="connsiteY7" fmla="*/ 387424 h 931345"/>
              <a:gd name="connsiteX8" fmla="*/ 149873 w 296067"/>
              <a:gd name="connsiteY8" fmla="*/ 74 h 93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067" h="931345">
                <a:moveTo>
                  <a:pt x="149873" y="74"/>
                </a:moveTo>
                <a:cubicBezTo>
                  <a:pt x="145640" y="-5218"/>
                  <a:pt x="262056" y="273124"/>
                  <a:pt x="270523" y="355674"/>
                </a:cubicBezTo>
                <a:cubicBezTo>
                  <a:pt x="278990" y="438224"/>
                  <a:pt x="229248" y="453570"/>
                  <a:pt x="200673" y="495374"/>
                </a:cubicBezTo>
                <a:cubicBezTo>
                  <a:pt x="172098" y="537178"/>
                  <a:pt x="131881" y="535062"/>
                  <a:pt x="99073" y="606499"/>
                </a:cubicBezTo>
                <a:cubicBezTo>
                  <a:pt x="66265" y="677937"/>
                  <a:pt x="14406" y="890662"/>
                  <a:pt x="3823" y="923999"/>
                </a:cubicBezTo>
                <a:cubicBezTo>
                  <a:pt x="-6760" y="957337"/>
                  <a:pt x="4881" y="870024"/>
                  <a:pt x="35573" y="806524"/>
                </a:cubicBezTo>
                <a:cubicBezTo>
                  <a:pt x="66265" y="743024"/>
                  <a:pt x="144581" y="612849"/>
                  <a:pt x="187973" y="542999"/>
                </a:cubicBezTo>
                <a:cubicBezTo>
                  <a:pt x="231365" y="473149"/>
                  <a:pt x="299627" y="478441"/>
                  <a:pt x="295923" y="387424"/>
                </a:cubicBezTo>
                <a:cubicBezTo>
                  <a:pt x="292219" y="296407"/>
                  <a:pt x="154106" y="5366"/>
                  <a:pt x="14987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440DB3B-A644-E012-ED60-D90E83C74E42}"/>
              </a:ext>
            </a:extLst>
          </p:cNvPr>
          <p:cNvSpPr/>
          <p:nvPr/>
        </p:nvSpPr>
        <p:spPr>
          <a:xfrm>
            <a:off x="7400529" y="5138825"/>
            <a:ext cx="338937" cy="690826"/>
          </a:xfrm>
          <a:custGeom>
            <a:avLst/>
            <a:gdLst>
              <a:gd name="connsiteX0" fmla="*/ 89296 w 338937"/>
              <a:gd name="connsiteY0" fmla="*/ 1500 h 690826"/>
              <a:gd name="connsiteX1" fmla="*/ 260746 w 338937"/>
              <a:gd name="connsiteY1" fmla="*/ 141200 h 690826"/>
              <a:gd name="connsiteX2" fmla="*/ 302021 w 338937"/>
              <a:gd name="connsiteY2" fmla="*/ 201525 h 690826"/>
              <a:gd name="connsiteX3" fmla="*/ 282971 w 338937"/>
              <a:gd name="connsiteY3" fmla="*/ 309475 h 690826"/>
              <a:gd name="connsiteX4" fmla="*/ 187721 w 338937"/>
              <a:gd name="connsiteY4" fmla="*/ 398375 h 690826"/>
              <a:gd name="connsiteX5" fmla="*/ 159146 w 338937"/>
              <a:gd name="connsiteY5" fmla="*/ 522200 h 690826"/>
              <a:gd name="connsiteX6" fmla="*/ 3571 w 338937"/>
              <a:gd name="connsiteY6" fmla="*/ 690475 h 690826"/>
              <a:gd name="connsiteX7" fmla="*/ 67071 w 338937"/>
              <a:gd name="connsiteY7" fmla="*/ 560300 h 690826"/>
              <a:gd name="connsiteX8" fmla="*/ 257571 w 338937"/>
              <a:gd name="connsiteY8" fmla="*/ 357100 h 690826"/>
              <a:gd name="connsiteX9" fmla="*/ 333771 w 338937"/>
              <a:gd name="connsiteY9" fmla="*/ 239625 h 690826"/>
              <a:gd name="connsiteX10" fmla="*/ 89296 w 338937"/>
              <a:gd name="connsiteY10" fmla="*/ 1500 h 6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937" h="690826">
                <a:moveTo>
                  <a:pt x="89296" y="1500"/>
                </a:moveTo>
                <a:cubicBezTo>
                  <a:pt x="77125" y="-14904"/>
                  <a:pt x="225292" y="107863"/>
                  <a:pt x="260746" y="141200"/>
                </a:cubicBezTo>
                <a:cubicBezTo>
                  <a:pt x="296200" y="174537"/>
                  <a:pt x="298317" y="173479"/>
                  <a:pt x="302021" y="201525"/>
                </a:cubicBezTo>
                <a:cubicBezTo>
                  <a:pt x="305725" y="229571"/>
                  <a:pt x="302021" y="276667"/>
                  <a:pt x="282971" y="309475"/>
                </a:cubicBezTo>
                <a:cubicBezTo>
                  <a:pt x="263921" y="342283"/>
                  <a:pt x="208359" y="362921"/>
                  <a:pt x="187721" y="398375"/>
                </a:cubicBezTo>
                <a:cubicBezTo>
                  <a:pt x="167083" y="433829"/>
                  <a:pt x="189838" y="473517"/>
                  <a:pt x="159146" y="522200"/>
                </a:cubicBezTo>
                <a:cubicBezTo>
                  <a:pt x="128454" y="570883"/>
                  <a:pt x="18917" y="684125"/>
                  <a:pt x="3571" y="690475"/>
                </a:cubicBezTo>
                <a:cubicBezTo>
                  <a:pt x="-11775" y="696825"/>
                  <a:pt x="24738" y="615863"/>
                  <a:pt x="67071" y="560300"/>
                </a:cubicBezTo>
                <a:cubicBezTo>
                  <a:pt x="109404" y="504738"/>
                  <a:pt x="213121" y="410546"/>
                  <a:pt x="257571" y="357100"/>
                </a:cubicBezTo>
                <a:cubicBezTo>
                  <a:pt x="302021" y="303654"/>
                  <a:pt x="355996" y="296246"/>
                  <a:pt x="333771" y="239625"/>
                </a:cubicBezTo>
                <a:cubicBezTo>
                  <a:pt x="311546" y="183004"/>
                  <a:pt x="101467" y="17904"/>
                  <a:pt x="89296" y="1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18B5968-F0B3-BDDF-E5F6-33FFF773852A}"/>
              </a:ext>
            </a:extLst>
          </p:cNvPr>
          <p:cNvSpPr/>
          <p:nvPr/>
        </p:nvSpPr>
        <p:spPr>
          <a:xfrm>
            <a:off x="7307557" y="5726911"/>
            <a:ext cx="224233" cy="460872"/>
          </a:xfrm>
          <a:custGeom>
            <a:avLst/>
            <a:gdLst>
              <a:gd name="connsiteX0" fmla="*/ 77493 w 224233"/>
              <a:gd name="connsiteY0" fmla="*/ 789 h 460872"/>
              <a:gd name="connsiteX1" fmla="*/ 1293 w 224233"/>
              <a:gd name="connsiteY1" fmla="*/ 292889 h 460872"/>
              <a:gd name="connsiteX2" fmla="*/ 29868 w 224233"/>
              <a:gd name="connsiteY2" fmla="*/ 457989 h 460872"/>
              <a:gd name="connsiteX3" fmla="*/ 4468 w 224233"/>
              <a:gd name="connsiteY3" fmla="*/ 400839 h 460872"/>
              <a:gd name="connsiteX4" fmla="*/ 39393 w 224233"/>
              <a:gd name="connsiteY4" fmla="*/ 438939 h 460872"/>
              <a:gd name="connsiteX5" fmla="*/ 153693 w 224233"/>
              <a:gd name="connsiteY5" fmla="*/ 404014 h 460872"/>
              <a:gd name="connsiteX6" fmla="*/ 223543 w 224233"/>
              <a:gd name="connsiteY6" fmla="*/ 337339 h 460872"/>
              <a:gd name="connsiteX7" fmla="*/ 112418 w 224233"/>
              <a:gd name="connsiteY7" fmla="*/ 407189 h 460872"/>
              <a:gd name="connsiteX8" fmla="*/ 20343 w 224233"/>
              <a:gd name="connsiteY8" fmla="*/ 423064 h 460872"/>
              <a:gd name="connsiteX9" fmla="*/ 4468 w 224233"/>
              <a:gd name="connsiteY9" fmla="*/ 365914 h 460872"/>
              <a:gd name="connsiteX10" fmla="*/ 4468 w 224233"/>
              <a:gd name="connsiteY10" fmla="*/ 156364 h 460872"/>
              <a:gd name="connsiteX11" fmla="*/ 4468 w 224233"/>
              <a:gd name="connsiteY11" fmla="*/ 203989 h 460872"/>
              <a:gd name="connsiteX12" fmla="*/ 77493 w 224233"/>
              <a:gd name="connsiteY12" fmla="*/ 789 h 46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233" h="460872">
                <a:moveTo>
                  <a:pt x="77493" y="789"/>
                </a:moveTo>
                <a:cubicBezTo>
                  <a:pt x="76964" y="15606"/>
                  <a:pt x="9230" y="216689"/>
                  <a:pt x="1293" y="292889"/>
                </a:cubicBezTo>
                <a:cubicBezTo>
                  <a:pt x="-6644" y="369089"/>
                  <a:pt x="29339" y="439997"/>
                  <a:pt x="29868" y="457989"/>
                </a:cubicBezTo>
                <a:cubicBezTo>
                  <a:pt x="30397" y="475981"/>
                  <a:pt x="2881" y="404014"/>
                  <a:pt x="4468" y="400839"/>
                </a:cubicBezTo>
                <a:cubicBezTo>
                  <a:pt x="6055" y="397664"/>
                  <a:pt x="14522" y="438410"/>
                  <a:pt x="39393" y="438939"/>
                </a:cubicBezTo>
                <a:cubicBezTo>
                  <a:pt x="64264" y="439468"/>
                  <a:pt x="123001" y="420947"/>
                  <a:pt x="153693" y="404014"/>
                </a:cubicBezTo>
                <a:cubicBezTo>
                  <a:pt x="184385" y="387081"/>
                  <a:pt x="230422" y="336810"/>
                  <a:pt x="223543" y="337339"/>
                </a:cubicBezTo>
                <a:cubicBezTo>
                  <a:pt x="216664" y="337868"/>
                  <a:pt x="146285" y="392901"/>
                  <a:pt x="112418" y="407189"/>
                </a:cubicBezTo>
                <a:cubicBezTo>
                  <a:pt x="78551" y="421477"/>
                  <a:pt x="38335" y="429943"/>
                  <a:pt x="20343" y="423064"/>
                </a:cubicBezTo>
                <a:cubicBezTo>
                  <a:pt x="2351" y="416185"/>
                  <a:pt x="7114" y="410364"/>
                  <a:pt x="4468" y="365914"/>
                </a:cubicBezTo>
                <a:cubicBezTo>
                  <a:pt x="1822" y="321464"/>
                  <a:pt x="4468" y="156364"/>
                  <a:pt x="4468" y="156364"/>
                </a:cubicBezTo>
                <a:cubicBezTo>
                  <a:pt x="4468" y="129377"/>
                  <a:pt x="-5586" y="223568"/>
                  <a:pt x="4468" y="203989"/>
                </a:cubicBezTo>
                <a:cubicBezTo>
                  <a:pt x="14522" y="184410"/>
                  <a:pt x="78022" y="-14028"/>
                  <a:pt x="77493" y="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2FCA2BB-60D5-C257-51A5-69EE1B189412}"/>
              </a:ext>
            </a:extLst>
          </p:cNvPr>
          <p:cNvSpPr/>
          <p:nvPr/>
        </p:nvSpPr>
        <p:spPr>
          <a:xfrm>
            <a:off x="7467372" y="4965326"/>
            <a:ext cx="254266" cy="371897"/>
          </a:xfrm>
          <a:custGeom>
            <a:avLst/>
            <a:gdLst>
              <a:gd name="connsiteX0" fmla="*/ 22453 w 254266"/>
              <a:gd name="connsiteY0" fmla="*/ 374 h 371897"/>
              <a:gd name="connsiteX1" fmla="*/ 92303 w 254266"/>
              <a:gd name="connsiteY1" fmla="*/ 95624 h 371897"/>
              <a:gd name="connsiteX2" fmla="*/ 98653 w 254266"/>
              <a:gd name="connsiteY2" fmla="*/ 152774 h 371897"/>
              <a:gd name="connsiteX3" fmla="*/ 228 w 254266"/>
              <a:gd name="connsiteY3" fmla="*/ 174999 h 371897"/>
              <a:gd name="connsiteX4" fmla="*/ 130403 w 254266"/>
              <a:gd name="connsiteY4" fmla="*/ 206749 h 371897"/>
              <a:gd name="connsiteX5" fmla="*/ 187553 w 254266"/>
              <a:gd name="connsiteY5" fmla="*/ 263899 h 371897"/>
              <a:gd name="connsiteX6" fmla="*/ 254228 w 254266"/>
              <a:gd name="connsiteY6" fmla="*/ 371849 h 371897"/>
              <a:gd name="connsiteX7" fmla="*/ 178028 w 254266"/>
              <a:gd name="connsiteY7" fmla="*/ 276599 h 371897"/>
              <a:gd name="connsiteX8" fmla="*/ 108178 w 254266"/>
              <a:gd name="connsiteY8" fmla="*/ 190874 h 371897"/>
              <a:gd name="connsiteX9" fmla="*/ 101828 w 254266"/>
              <a:gd name="connsiteY9" fmla="*/ 133724 h 371897"/>
              <a:gd name="connsiteX10" fmla="*/ 22453 w 254266"/>
              <a:gd name="connsiteY10" fmla="*/ 374 h 37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66" h="371897">
                <a:moveTo>
                  <a:pt x="22453" y="374"/>
                </a:moveTo>
                <a:cubicBezTo>
                  <a:pt x="20865" y="-5976"/>
                  <a:pt x="79603" y="70224"/>
                  <a:pt x="92303" y="95624"/>
                </a:cubicBezTo>
                <a:cubicBezTo>
                  <a:pt x="105003" y="121024"/>
                  <a:pt x="113999" y="139545"/>
                  <a:pt x="98653" y="152774"/>
                </a:cubicBezTo>
                <a:cubicBezTo>
                  <a:pt x="83307" y="166003"/>
                  <a:pt x="-5064" y="166003"/>
                  <a:pt x="228" y="174999"/>
                </a:cubicBezTo>
                <a:cubicBezTo>
                  <a:pt x="5520" y="183995"/>
                  <a:pt x="99182" y="191932"/>
                  <a:pt x="130403" y="206749"/>
                </a:cubicBezTo>
                <a:cubicBezTo>
                  <a:pt x="161624" y="221566"/>
                  <a:pt x="166916" y="236382"/>
                  <a:pt x="187553" y="263899"/>
                </a:cubicBezTo>
                <a:cubicBezTo>
                  <a:pt x="208190" y="291416"/>
                  <a:pt x="255816" y="369732"/>
                  <a:pt x="254228" y="371849"/>
                </a:cubicBezTo>
                <a:cubicBezTo>
                  <a:pt x="252640" y="373966"/>
                  <a:pt x="202370" y="306762"/>
                  <a:pt x="178028" y="276599"/>
                </a:cubicBezTo>
                <a:cubicBezTo>
                  <a:pt x="153686" y="246437"/>
                  <a:pt x="120878" y="214687"/>
                  <a:pt x="108178" y="190874"/>
                </a:cubicBezTo>
                <a:cubicBezTo>
                  <a:pt x="95478" y="167062"/>
                  <a:pt x="110824" y="164945"/>
                  <a:pt x="101828" y="133724"/>
                </a:cubicBezTo>
                <a:cubicBezTo>
                  <a:pt x="92832" y="102503"/>
                  <a:pt x="24041" y="6724"/>
                  <a:pt x="22453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68CF5C45-32FC-A1AB-9A40-E543BCA7314A}"/>
              </a:ext>
            </a:extLst>
          </p:cNvPr>
          <p:cNvSpPr/>
          <p:nvPr/>
        </p:nvSpPr>
        <p:spPr>
          <a:xfrm>
            <a:off x="7562393" y="4833313"/>
            <a:ext cx="162784" cy="325575"/>
          </a:xfrm>
          <a:custGeom>
            <a:avLst/>
            <a:gdLst>
              <a:gd name="connsiteX0" fmla="*/ 457 w 162784"/>
              <a:gd name="connsiteY0" fmla="*/ 2212 h 325575"/>
              <a:gd name="connsiteX1" fmla="*/ 63957 w 162784"/>
              <a:gd name="connsiteY1" fmla="*/ 122862 h 325575"/>
              <a:gd name="connsiteX2" fmla="*/ 162382 w 162784"/>
              <a:gd name="connsiteY2" fmla="*/ 322887 h 325575"/>
              <a:gd name="connsiteX3" fmla="*/ 95707 w 162784"/>
              <a:gd name="connsiteY3" fmla="*/ 224462 h 325575"/>
              <a:gd name="connsiteX4" fmla="*/ 457 w 162784"/>
              <a:gd name="connsiteY4" fmla="*/ 2212 h 3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84" h="325575">
                <a:moveTo>
                  <a:pt x="457" y="2212"/>
                </a:moveTo>
                <a:cubicBezTo>
                  <a:pt x="-4835" y="-14721"/>
                  <a:pt x="36970" y="69416"/>
                  <a:pt x="63957" y="122862"/>
                </a:cubicBezTo>
                <a:cubicBezTo>
                  <a:pt x="90944" y="176308"/>
                  <a:pt x="157090" y="305954"/>
                  <a:pt x="162382" y="322887"/>
                </a:cubicBezTo>
                <a:cubicBezTo>
                  <a:pt x="167674" y="339820"/>
                  <a:pt x="119519" y="273145"/>
                  <a:pt x="95707" y="224462"/>
                </a:cubicBezTo>
                <a:cubicBezTo>
                  <a:pt x="71895" y="175779"/>
                  <a:pt x="5749" y="19145"/>
                  <a:pt x="457" y="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101DFDB0-193E-2C8A-F0F1-77ACDA00CF90}"/>
              </a:ext>
            </a:extLst>
          </p:cNvPr>
          <p:cNvSpPr/>
          <p:nvPr/>
        </p:nvSpPr>
        <p:spPr>
          <a:xfrm>
            <a:off x="7448285" y="5799991"/>
            <a:ext cx="51216" cy="244342"/>
          </a:xfrm>
          <a:custGeom>
            <a:avLst/>
            <a:gdLst>
              <a:gd name="connsiteX0" fmla="*/ 51065 w 51216"/>
              <a:gd name="connsiteY0" fmla="*/ 734 h 244342"/>
              <a:gd name="connsiteX1" fmla="*/ 16140 w 51216"/>
              <a:gd name="connsiteY1" fmla="*/ 99159 h 244342"/>
              <a:gd name="connsiteX2" fmla="*/ 22490 w 51216"/>
              <a:gd name="connsiteY2" fmla="*/ 242034 h 244342"/>
              <a:gd name="connsiteX3" fmla="*/ 12965 w 51216"/>
              <a:gd name="connsiteY3" fmla="*/ 184884 h 244342"/>
              <a:gd name="connsiteX4" fmla="*/ 265 w 51216"/>
              <a:gd name="connsiteY4" fmla="*/ 149959 h 244342"/>
              <a:gd name="connsiteX5" fmla="*/ 51065 w 51216"/>
              <a:gd name="connsiteY5" fmla="*/ 734 h 24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16" h="244342">
                <a:moveTo>
                  <a:pt x="51065" y="734"/>
                </a:moveTo>
                <a:cubicBezTo>
                  <a:pt x="53711" y="-7733"/>
                  <a:pt x="20902" y="58942"/>
                  <a:pt x="16140" y="99159"/>
                </a:cubicBezTo>
                <a:cubicBezTo>
                  <a:pt x="11377" y="139376"/>
                  <a:pt x="23019" y="227747"/>
                  <a:pt x="22490" y="242034"/>
                </a:cubicBezTo>
                <a:cubicBezTo>
                  <a:pt x="21961" y="256322"/>
                  <a:pt x="16669" y="200230"/>
                  <a:pt x="12965" y="184884"/>
                </a:cubicBezTo>
                <a:cubicBezTo>
                  <a:pt x="9261" y="169538"/>
                  <a:pt x="-1852" y="177476"/>
                  <a:pt x="265" y="149959"/>
                </a:cubicBezTo>
                <a:cubicBezTo>
                  <a:pt x="2382" y="122442"/>
                  <a:pt x="48419" y="9201"/>
                  <a:pt x="51065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F185C1F-3934-93A2-E655-2A667F37D668}"/>
              </a:ext>
            </a:extLst>
          </p:cNvPr>
          <p:cNvSpPr/>
          <p:nvPr/>
        </p:nvSpPr>
        <p:spPr>
          <a:xfrm>
            <a:off x="7334972" y="5720526"/>
            <a:ext cx="202757" cy="437169"/>
          </a:xfrm>
          <a:custGeom>
            <a:avLst/>
            <a:gdLst>
              <a:gd name="connsiteX0" fmla="*/ 202478 w 202757"/>
              <a:gd name="connsiteY0" fmla="*/ 824 h 437169"/>
              <a:gd name="connsiteX1" fmla="*/ 59603 w 202757"/>
              <a:gd name="connsiteY1" fmla="*/ 140524 h 437169"/>
              <a:gd name="connsiteX2" fmla="*/ 37378 w 202757"/>
              <a:gd name="connsiteY2" fmla="*/ 219899 h 437169"/>
              <a:gd name="connsiteX3" fmla="*/ 5628 w 202757"/>
              <a:gd name="connsiteY3" fmla="*/ 432624 h 437169"/>
              <a:gd name="connsiteX4" fmla="*/ 5628 w 202757"/>
              <a:gd name="connsiteY4" fmla="*/ 353249 h 437169"/>
              <a:gd name="connsiteX5" fmla="*/ 18328 w 202757"/>
              <a:gd name="connsiteY5" fmla="*/ 210374 h 437169"/>
              <a:gd name="connsiteX6" fmla="*/ 202478 w 202757"/>
              <a:gd name="connsiteY6" fmla="*/ 824 h 43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57" h="437169">
                <a:moveTo>
                  <a:pt x="202478" y="824"/>
                </a:moveTo>
                <a:cubicBezTo>
                  <a:pt x="209357" y="-10818"/>
                  <a:pt x="87120" y="104012"/>
                  <a:pt x="59603" y="140524"/>
                </a:cubicBezTo>
                <a:cubicBezTo>
                  <a:pt x="32086" y="177036"/>
                  <a:pt x="46374" y="171216"/>
                  <a:pt x="37378" y="219899"/>
                </a:cubicBezTo>
                <a:cubicBezTo>
                  <a:pt x="28382" y="268582"/>
                  <a:pt x="10920" y="410399"/>
                  <a:pt x="5628" y="432624"/>
                </a:cubicBezTo>
                <a:cubicBezTo>
                  <a:pt x="336" y="454849"/>
                  <a:pt x="3511" y="390291"/>
                  <a:pt x="5628" y="353249"/>
                </a:cubicBezTo>
                <a:cubicBezTo>
                  <a:pt x="7745" y="316207"/>
                  <a:pt x="-15009" y="263291"/>
                  <a:pt x="18328" y="210374"/>
                </a:cubicBezTo>
                <a:cubicBezTo>
                  <a:pt x="51665" y="157457"/>
                  <a:pt x="195599" y="12466"/>
                  <a:pt x="202478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99E3BD8-F036-B199-A16B-D4C71E325E14}"/>
              </a:ext>
            </a:extLst>
          </p:cNvPr>
          <p:cNvSpPr/>
          <p:nvPr/>
        </p:nvSpPr>
        <p:spPr>
          <a:xfrm>
            <a:off x="3898900" y="4381493"/>
            <a:ext cx="952508" cy="302039"/>
          </a:xfrm>
          <a:custGeom>
            <a:avLst/>
            <a:gdLst>
              <a:gd name="connsiteX0" fmla="*/ 0 w 952508"/>
              <a:gd name="connsiteY0" fmla="*/ 301632 h 302039"/>
              <a:gd name="connsiteX1" fmla="*/ 276225 w 952508"/>
              <a:gd name="connsiteY1" fmla="*/ 276232 h 302039"/>
              <a:gd name="connsiteX2" fmla="*/ 488950 w 952508"/>
              <a:gd name="connsiteY2" fmla="*/ 136532 h 302039"/>
              <a:gd name="connsiteX3" fmla="*/ 381000 w 952508"/>
              <a:gd name="connsiteY3" fmla="*/ 234957 h 302039"/>
              <a:gd name="connsiteX4" fmla="*/ 752475 w 952508"/>
              <a:gd name="connsiteY4" fmla="*/ 79382 h 302039"/>
              <a:gd name="connsiteX5" fmla="*/ 619125 w 952508"/>
              <a:gd name="connsiteY5" fmla="*/ 123832 h 302039"/>
              <a:gd name="connsiteX6" fmla="*/ 952500 w 952508"/>
              <a:gd name="connsiteY6" fmla="*/ 7 h 302039"/>
              <a:gd name="connsiteX7" fmla="*/ 628650 w 952508"/>
              <a:gd name="connsiteY7" fmla="*/ 130182 h 302039"/>
              <a:gd name="connsiteX8" fmla="*/ 396875 w 952508"/>
              <a:gd name="connsiteY8" fmla="*/ 238132 h 302039"/>
              <a:gd name="connsiteX9" fmla="*/ 301625 w 952508"/>
              <a:gd name="connsiteY9" fmla="*/ 250832 h 302039"/>
              <a:gd name="connsiteX10" fmla="*/ 0 w 952508"/>
              <a:gd name="connsiteY10" fmla="*/ 301632 h 30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508" h="302039">
                <a:moveTo>
                  <a:pt x="0" y="301632"/>
                </a:moveTo>
                <a:cubicBezTo>
                  <a:pt x="97366" y="302690"/>
                  <a:pt x="194733" y="303749"/>
                  <a:pt x="276225" y="276232"/>
                </a:cubicBezTo>
                <a:cubicBezTo>
                  <a:pt x="357717" y="248715"/>
                  <a:pt x="471488" y="143411"/>
                  <a:pt x="488950" y="136532"/>
                </a:cubicBezTo>
                <a:cubicBezTo>
                  <a:pt x="506412" y="129653"/>
                  <a:pt x="337079" y="244482"/>
                  <a:pt x="381000" y="234957"/>
                </a:cubicBezTo>
                <a:cubicBezTo>
                  <a:pt x="424921" y="225432"/>
                  <a:pt x="712788" y="97903"/>
                  <a:pt x="752475" y="79382"/>
                </a:cubicBezTo>
                <a:cubicBezTo>
                  <a:pt x="792162" y="60861"/>
                  <a:pt x="585788" y="137061"/>
                  <a:pt x="619125" y="123832"/>
                </a:cubicBezTo>
                <a:cubicBezTo>
                  <a:pt x="652462" y="110603"/>
                  <a:pt x="950912" y="-1051"/>
                  <a:pt x="952500" y="7"/>
                </a:cubicBezTo>
                <a:cubicBezTo>
                  <a:pt x="954088" y="1065"/>
                  <a:pt x="721254" y="90494"/>
                  <a:pt x="628650" y="130182"/>
                </a:cubicBezTo>
                <a:cubicBezTo>
                  <a:pt x="536046" y="169869"/>
                  <a:pt x="451379" y="218024"/>
                  <a:pt x="396875" y="238132"/>
                </a:cubicBezTo>
                <a:cubicBezTo>
                  <a:pt x="342371" y="258240"/>
                  <a:pt x="301625" y="250832"/>
                  <a:pt x="301625" y="250832"/>
                </a:cubicBezTo>
                <a:lnTo>
                  <a:pt x="0" y="30163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446B0D03-83ED-E676-D6E0-9BE7E76B0F10}"/>
              </a:ext>
            </a:extLst>
          </p:cNvPr>
          <p:cNvSpPr/>
          <p:nvPr/>
        </p:nvSpPr>
        <p:spPr>
          <a:xfrm>
            <a:off x="5216525" y="4457700"/>
            <a:ext cx="831545" cy="642864"/>
          </a:xfrm>
          <a:custGeom>
            <a:avLst/>
            <a:gdLst>
              <a:gd name="connsiteX0" fmla="*/ 0 w 831545"/>
              <a:gd name="connsiteY0" fmla="*/ 0 h 642864"/>
              <a:gd name="connsiteX1" fmla="*/ 98425 w 831545"/>
              <a:gd name="connsiteY1" fmla="*/ 161925 h 642864"/>
              <a:gd name="connsiteX2" fmla="*/ 330200 w 831545"/>
              <a:gd name="connsiteY2" fmla="*/ 279400 h 642864"/>
              <a:gd name="connsiteX3" fmla="*/ 273050 w 831545"/>
              <a:gd name="connsiteY3" fmla="*/ 212725 h 642864"/>
              <a:gd name="connsiteX4" fmla="*/ 815975 w 831545"/>
              <a:gd name="connsiteY4" fmla="*/ 631825 h 642864"/>
              <a:gd name="connsiteX5" fmla="*/ 695325 w 831545"/>
              <a:gd name="connsiteY5" fmla="*/ 530225 h 642864"/>
              <a:gd name="connsiteX6" fmla="*/ 444500 w 831545"/>
              <a:gd name="connsiteY6" fmla="*/ 323850 h 642864"/>
              <a:gd name="connsiteX7" fmla="*/ 301625 w 831545"/>
              <a:gd name="connsiteY7" fmla="*/ 231775 h 642864"/>
              <a:gd name="connsiteX8" fmla="*/ 0 w 831545"/>
              <a:gd name="connsiteY8" fmla="*/ 0 h 64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1545" h="642864">
                <a:moveTo>
                  <a:pt x="0" y="0"/>
                </a:moveTo>
                <a:cubicBezTo>
                  <a:pt x="21696" y="57679"/>
                  <a:pt x="43392" y="115358"/>
                  <a:pt x="98425" y="161925"/>
                </a:cubicBezTo>
                <a:cubicBezTo>
                  <a:pt x="153458" y="208492"/>
                  <a:pt x="301096" y="270933"/>
                  <a:pt x="330200" y="279400"/>
                </a:cubicBezTo>
                <a:cubicBezTo>
                  <a:pt x="359304" y="287867"/>
                  <a:pt x="192088" y="153988"/>
                  <a:pt x="273050" y="212725"/>
                </a:cubicBezTo>
                <a:cubicBezTo>
                  <a:pt x="354013" y="271463"/>
                  <a:pt x="745596" y="578908"/>
                  <a:pt x="815975" y="631825"/>
                </a:cubicBezTo>
                <a:cubicBezTo>
                  <a:pt x="886354" y="684742"/>
                  <a:pt x="695325" y="530225"/>
                  <a:pt x="695325" y="530225"/>
                </a:cubicBezTo>
                <a:cubicBezTo>
                  <a:pt x="633413" y="478896"/>
                  <a:pt x="510117" y="373592"/>
                  <a:pt x="444500" y="323850"/>
                </a:cubicBezTo>
                <a:cubicBezTo>
                  <a:pt x="378883" y="274108"/>
                  <a:pt x="301625" y="231775"/>
                  <a:pt x="301625" y="231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AB3E2FA0-2856-0231-0F91-80C700EB82BA}"/>
              </a:ext>
            </a:extLst>
          </p:cNvPr>
          <p:cNvSpPr/>
          <p:nvPr/>
        </p:nvSpPr>
        <p:spPr>
          <a:xfrm>
            <a:off x="6375316" y="6829422"/>
            <a:ext cx="57272" cy="587946"/>
          </a:xfrm>
          <a:custGeom>
            <a:avLst/>
            <a:gdLst>
              <a:gd name="connsiteX0" fmla="*/ 9609 w 57272"/>
              <a:gd name="connsiteY0" fmla="*/ 3 h 587946"/>
              <a:gd name="connsiteX1" fmla="*/ 57234 w 57272"/>
              <a:gd name="connsiteY1" fmla="*/ 314328 h 587946"/>
              <a:gd name="connsiteX2" fmla="*/ 84 w 57272"/>
              <a:gd name="connsiteY2" fmla="*/ 587378 h 587946"/>
              <a:gd name="connsiteX3" fmla="*/ 44534 w 57272"/>
              <a:gd name="connsiteY3" fmla="*/ 384178 h 587946"/>
              <a:gd name="connsiteX4" fmla="*/ 50884 w 57272"/>
              <a:gd name="connsiteY4" fmla="*/ 320678 h 587946"/>
              <a:gd name="connsiteX5" fmla="*/ 9609 w 57272"/>
              <a:gd name="connsiteY5" fmla="*/ 3 h 5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72" h="587946">
                <a:moveTo>
                  <a:pt x="9609" y="3"/>
                </a:moveTo>
                <a:cubicBezTo>
                  <a:pt x="10667" y="-1055"/>
                  <a:pt x="58821" y="216432"/>
                  <a:pt x="57234" y="314328"/>
                </a:cubicBezTo>
                <a:cubicBezTo>
                  <a:pt x="55647" y="412224"/>
                  <a:pt x="2201" y="575736"/>
                  <a:pt x="84" y="587378"/>
                </a:cubicBezTo>
                <a:cubicBezTo>
                  <a:pt x="-2033" y="599020"/>
                  <a:pt x="36067" y="428628"/>
                  <a:pt x="44534" y="384178"/>
                </a:cubicBezTo>
                <a:cubicBezTo>
                  <a:pt x="53001" y="339728"/>
                  <a:pt x="55117" y="381532"/>
                  <a:pt x="50884" y="320678"/>
                </a:cubicBezTo>
                <a:cubicBezTo>
                  <a:pt x="46651" y="259824"/>
                  <a:pt x="8551" y="1061"/>
                  <a:pt x="960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CBA65A6-5957-4E21-E012-212703E02823}"/>
              </a:ext>
            </a:extLst>
          </p:cNvPr>
          <p:cNvSpPr/>
          <p:nvPr/>
        </p:nvSpPr>
        <p:spPr>
          <a:xfrm>
            <a:off x="5168851" y="2644370"/>
            <a:ext cx="2835967" cy="1406779"/>
          </a:xfrm>
          <a:custGeom>
            <a:avLst/>
            <a:gdLst>
              <a:gd name="connsiteX0" fmla="*/ 49 w 2835967"/>
              <a:gd name="connsiteY0" fmla="*/ 22630 h 1406779"/>
              <a:gd name="connsiteX1" fmla="*/ 1079549 w 2835967"/>
              <a:gd name="connsiteY1" fmla="*/ 86130 h 1406779"/>
              <a:gd name="connsiteX2" fmla="*/ 1066849 w 2835967"/>
              <a:gd name="connsiteY2" fmla="*/ 48030 h 1406779"/>
              <a:gd name="connsiteX3" fmla="*/ 1765349 w 2835967"/>
              <a:gd name="connsiteY3" fmla="*/ 378230 h 1406779"/>
              <a:gd name="connsiteX4" fmla="*/ 1727249 w 2835967"/>
              <a:gd name="connsiteY4" fmla="*/ 136930 h 1406779"/>
              <a:gd name="connsiteX5" fmla="*/ 2794049 w 2835967"/>
              <a:gd name="connsiteY5" fmla="*/ 1356130 h 1406779"/>
              <a:gd name="connsiteX6" fmla="*/ 2552749 w 2835967"/>
              <a:gd name="connsiteY6" fmla="*/ 1114830 h 1406779"/>
              <a:gd name="connsiteX7" fmla="*/ 1917749 w 2835967"/>
              <a:gd name="connsiteY7" fmla="*/ 556030 h 1406779"/>
              <a:gd name="connsiteX8" fmla="*/ 1993949 w 2835967"/>
              <a:gd name="connsiteY8" fmla="*/ 568730 h 1406779"/>
              <a:gd name="connsiteX9" fmla="*/ 1473249 w 2835967"/>
              <a:gd name="connsiteY9" fmla="*/ 187730 h 1406779"/>
              <a:gd name="connsiteX10" fmla="*/ 1130349 w 2835967"/>
              <a:gd name="connsiteY10" fmla="*/ 9930 h 1406779"/>
              <a:gd name="connsiteX11" fmla="*/ 49 w 2835967"/>
              <a:gd name="connsiteY11" fmla="*/ 22630 h 140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5967" h="1406779">
                <a:moveTo>
                  <a:pt x="49" y="22630"/>
                </a:moveTo>
                <a:cubicBezTo>
                  <a:pt x="-8418" y="35330"/>
                  <a:pt x="1079549" y="86130"/>
                  <a:pt x="1079549" y="86130"/>
                </a:cubicBezTo>
                <a:cubicBezTo>
                  <a:pt x="1257349" y="90363"/>
                  <a:pt x="952549" y="-653"/>
                  <a:pt x="1066849" y="48030"/>
                </a:cubicBezTo>
                <a:cubicBezTo>
                  <a:pt x="1181149" y="96713"/>
                  <a:pt x="1655282" y="363413"/>
                  <a:pt x="1765349" y="378230"/>
                </a:cubicBezTo>
                <a:cubicBezTo>
                  <a:pt x="1875416" y="393047"/>
                  <a:pt x="1555799" y="-26053"/>
                  <a:pt x="1727249" y="136930"/>
                </a:cubicBezTo>
                <a:cubicBezTo>
                  <a:pt x="1898699" y="299913"/>
                  <a:pt x="2656466" y="1193147"/>
                  <a:pt x="2794049" y="1356130"/>
                </a:cubicBezTo>
                <a:cubicBezTo>
                  <a:pt x="2931632" y="1519113"/>
                  <a:pt x="2698799" y="1248180"/>
                  <a:pt x="2552749" y="1114830"/>
                </a:cubicBezTo>
                <a:cubicBezTo>
                  <a:pt x="2406699" y="981480"/>
                  <a:pt x="2010882" y="647047"/>
                  <a:pt x="1917749" y="556030"/>
                </a:cubicBezTo>
                <a:cubicBezTo>
                  <a:pt x="1824616" y="465013"/>
                  <a:pt x="2068032" y="630113"/>
                  <a:pt x="1993949" y="568730"/>
                </a:cubicBezTo>
                <a:cubicBezTo>
                  <a:pt x="1919866" y="507347"/>
                  <a:pt x="1617182" y="280863"/>
                  <a:pt x="1473249" y="187730"/>
                </a:cubicBezTo>
                <a:cubicBezTo>
                  <a:pt x="1329316" y="94597"/>
                  <a:pt x="1375882" y="33213"/>
                  <a:pt x="1130349" y="9930"/>
                </a:cubicBezTo>
                <a:cubicBezTo>
                  <a:pt x="884816" y="-13353"/>
                  <a:pt x="8516" y="9930"/>
                  <a:pt x="49" y="22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4B9F3888-C7B5-D8D5-D829-042E241084BE}"/>
              </a:ext>
            </a:extLst>
          </p:cNvPr>
          <p:cNvSpPr/>
          <p:nvPr/>
        </p:nvSpPr>
        <p:spPr>
          <a:xfrm>
            <a:off x="3310328" y="2880773"/>
            <a:ext cx="1980497" cy="1280249"/>
          </a:xfrm>
          <a:custGeom>
            <a:avLst/>
            <a:gdLst>
              <a:gd name="connsiteX0" fmla="*/ 1731572 w 1980497"/>
              <a:gd name="connsiteY0" fmla="*/ 52927 h 1280249"/>
              <a:gd name="connsiteX1" fmla="*/ 1223572 w 1980497"/>
              <a:gd name="connsiteY1" fmla="*/ 14827 h 1280249"/>
              <a:gd name="connsiteX2" fmla="*/ 791772 w 1980497"/>
              <a:gd name="connsiteY2" fmla="*/ 345027 h 1280249"/>
              <a:gd name="connsiteX3" fmla="*/ 906072 w 1980497"/>
              <a:gd name="connsiteY3" fmla="*/ 205327 h 1280249"/>
              <a:gd name="connsiteX4" fmla="*/ 156772 w 1980497"/>
              <a:gd name="connsiteY4" fmla="*/ 929227 h 1280249"/>
              <a:gd name="connsiteX5" fmla="*/ 271072 w 1980497"/>
              <a:gd name="connsiteY5" fmla="*/ 700627 h 1280249"/>
              <a:gd name="connsiteX6" fmla="*/ 4372 w 1980497"/>
              <a:gd name="connsiteY6" fmla="*/ 1272127 h 1280249"/>
              <a:gd name="connsiteX7" fmla="*/ 144072 w 1980497"/>
              <a:gd name="connsiteY7" fmla="*/ 992727 h 1280249"/>
              <a:gd name="connsiteX8" fmla="*/ 626672 w 1980497"/>
              <a:gd name="connsiteY8" fmla="*/ 383127 h 1280249"/>
              <a:gd name="connsiteX9" fmla="*/ 1083872 w 1980497"/>
              <a:gd name="connsiteY9" fmla="*/ 103727 h 1280249"/>
              <a:gd name="connsiteX10" fmla="*/ 1947472 w 1980497"/>
              <a:gd name="connsiteY10" fmla="*/ 14827 h 1280249"/>
              <a:gd name="connsiteX11" fmla="*/ 1731572 w 1980497"/>
              <a:gd name="connsiteY11" fmla="*/ 52927 h 128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497" h="1280249">
                <a:moveTo>
                  <a:pt x="1731572" y="52927"/>
                </a:moveTo>
                <a:cubicBezTo>
                  <a:pt x="1610922" y="52927"/>
                  <a:pt x="1380205" y="-33856"/>
                  <a:pt x="1223572" y="14827"/>
                </a:cubicBezTo>
                <a:cubicBezTo>
                  <a:pt x="1066939" y="63510"/>
                  <a:pt x="844689" y="313277"/>
                  <a:pt x="791772" y="345027"/>
                </a:cubicBezTo>
                <a:cubicBezTo>
                  <a:pt x="738855" y="376777"/>
                  <a:pt x="1011905" y="107960"/>
                  <a:pt x="906072" y="205327"/>
                </a:cubicBezTo>
                <a:cubicBezTo>
                  <a:pt x="800239" y="302694"/>
                  <a:pt x="262605" y="846677"/>
                  <a:pt x="156772" y="929227"/>
                </a:cubicBezTo>
                <a:cubicBezTo>
                  <a:pt x="50939" y="1011777"/>
                  <a:pt x="296472" y="643477"/>
                  <a:pt x="271072" y="700627"/>
                </a:cubicBezTo>
                <a:cubicBezTo>
                  <a:pt x="245672" y="757777"/>
                  <a:pt x="25539" y="1223444"/>
                  <a:pt x="4372" y="1272127"/>
                </a:cubicBezTo>
                <a:cubicBezTo>
                  <a:pt x="-16795" y="1320810"/>
                  <a:pt x="40355" y="1140894"/>
                  <a:pt x="144072" y="992727"/>
                </a:cubicBezTo>
                <a:cubicBezTo>
                  <a:pt x="247789" y="844560"/>
                  <a:pt x="470039" y="531294"/>
                  <a:pt x="626672" y="383127"/>
                </a:cubicBezTo>
                <a:cubicBezTo>
                  <a:pt x="783305" y="234960"/>
                  <a:pt x="863739" y="165110"/>
                  <a:pt x="1083872" y="103727"/>
                </a:cubicBezTo>
                <a:cubicBezTo>
                  <a:pt x="1304005" y="42344"/>
                  <a:pt x="1833172" y="21177"/>
                  <a:pt x="1947472" y="14827"/>
                </a:cubicBezTo>
                <a:cubicBezTo>
                  <a:pt x="2061772" y="8477"/>
                  <a:pt x="1852222" y="52927"/>
                  <a:pt x="1731572" y="52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7DC64D10-2844-16BB-80FA-AD41ADDCE5FD}"/>
              </a:ext>
            </a:extLst>
          </p:cNvPr>
          <p:cNvSpPr/>
          <p:nvPr/>
        </p:nvSpPr>
        <p:spPr>
          <a:xfrm>
            <a:off x="3820781" y="3593959"/>
            <a:ext cx="1462431" cy="909387"/>
          </a:xfrm>
          <a:custGeom>
            <a:avLst/>
            <a:gdLst>
              <a:gd name="connsiteX0" fmla="*/ 1462419 w 1462431"/>
              <a:gd name="connsiteY0" fmla="*/ 141 h 909387"/>
              <a:gd name="connsiteX1" fmla="*/ 1043319 w 1462431"/>
              <a:gd name="connsiteY1" fmla="*/ 508141 h 909387"/>
              <a:gd name="connsiteX2" fmla="*/ 484519 w 1462431"/>
              <a:gd name="connsiteY2" fmla="*/ 749441 h 909387"/>
              <a:gd name="connsiteX3" fmla="*/ 763919 w 1462431"/>
              <a:gd name="connsiteY3" fmla="*/ 622441 h 909387"/>
              <a:gd name="connsiteX4" fmla="*/ 243219 w 1462431"/>
              <a:gd name="connsiteY4" fmla="*/ 851041 h 909387"/>
              <a:gd name="connsiteX5" fmla="*/ 14619 w 1462431"/>
              <a:gd name="connsiteY5" fmla="*/ 901841 h 909387"/>
              <a:gd name="connsiteX6" fmla="*/ 636919 w 1462431"/>
              <a:gd name="connsiteY6" fmla="*/ 724041 h 909387"/>
              <a:gd name="connsiteX7" fmla="*/ 967119 w 1462431"/>
              <a:gd name="connsiteY7" fmla="*/ 381141 h 909387"/>
              <a:gd name="connsiteX8" fmla="*/ 687719 w 1462431"/>
              <a:gd name="connsiteY8" fmla="*/ 571641 h 909387"/>
              <a:gd name="connsiteX9" fmla="*/ 1056019 w 1462431"/>
              <a:gd name="connsiteY9" fmla="*/ 457341 h 909387"/>
              <a:gd name="connsiteX10" fmla="*/ 1462419 w 1462431"/>
              <a:gd name="connsiteY10" fmla="*/ 141 h 9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2431" h="909387">
                <a:moveTo>
                  <a:pt x="1462419" y="141"/>
                </a:moveTo>
                <a:cubicBezTo>
                  <a:pt x="1460302" y="8608"/>
                  <a:pt x="1206302" y="383258"/>
                  <a:pt x="1043319" y="508141"/>
                </a:cubicBezTo>
                <a:cubicBezTo>
                  <a:pt x="880336" y="633024"/>
                  <a:pt x="531086" y="730391"/>
                  <a:pt x="484519" y="749441"/>
                </a:cubicBezTo>
                <a:cubicBezTo>
                  <a:pt x="437952" y="768491"/>
                  <a:pt x="804136" y="605508"/>
                  <a:pt x="763919" y="622441"/>
                </a:cubicBezTo>
                <a:cubicBezTo>
                  <a:pt x="723702" y="639374"/>
                  <a:pt x="368102" y="804474"/>
                  <a:pt x="243219" y="851041"/>
                </a:cubicBezTo>
                <a:cubicBezTo>
                  <a:pt x="118336" y="897608"/>
                  <a:pt x="-50998" y="923008"/>
                  <a:pt x="14619" y="901841"/>
                </a:cubicBezTo>
                <a:cubicBezTo>
                  <a:pt x="80236" y="880674"/>
                  <a:pt x="478169" y="810824"/>
                  <a:pt x="636919" y="724041"/>
                </a:cubicBezTo>
                <a:cubicBezTo>
                  <a:pt x="795669" y="637258"/>
                  <a:pt x="958652" y="406541"/>
                  <a:pt x="967119" y="381141"/>
                </a:cubicBezTo>
                <a:cubicBezTo>
                  <a:pt x="975586" y="355741"/>
                  <a:pt x="672902" y="558941"/>
                  <a:pt x="687719" y="571641"/>
                </a:cubicBezTo>
                <a:cubicBezTo>
                  <a:pt x="702536" y="584341"/>
                  <a:pt x="924786" y="548358"/>
                  <a:pt x="1056019" y="457341"/>
                </a:cubicBezTo>
                <a:cubicBezTo>
                  <a:pt x="1187252" y="366324"/>
                  <a:pt x="1464536" y="-8326"/>
                  <a:pt x="1462419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063CB2EC-5500-B684-85A8-EEEBEE7F6360}"/>
              </a:ext>
            </a:extLst>
          </p:cNvPr>
          <p:cNvSpPr/>
          <p:nvPr/>
        </p:nvSpPr>
        <p:spPr>
          <a:xfrm>
            <a:off x="3148184" y="4567767"/>
            <a:ext cx="198050" cy="3720700"/>
          </a:xfrm>
          <a:custGeom>
            <a:avLst/>
            <a:gdLst>
              <a:gd name="connsiteX0" fmla="*/ 191916 w 198050"/>
              <a:gd name="connsiteY0" fmla="*/ 29633 h 3720700"/>
              <a:gd name="connsiteX1" fmla="*/ 103016 w 198050"/>
              <a:gd name="connsiteY1" fmla="*/ 499533 h 3720700"/>
              <a:gd name="connsiteX2" fmla="*/ 14116 w 198050"/>
              <a:gd name="connsiteY2" fmla="*/ 1185333 h 3720700"/>
              <a:gd name="connsiteX3" fmla="*/ 90316 w 198050"/>
              <a:gd name="connsiteY3" fmla="*/ 893233 h 3720700"/>
              <a:gd name="connsiteX4" fmla="*/ 14116 w 198050"/>
              <a:gd name="connsiteY4" fmla="*/ 1579033 h 3720700"/>
              <a:gd name="connsiteX5" fmla="*/ 26816 w 198050"/>
              <a:gd name="connsiteY5" fmla="*/ 1452033 h 3720700"/>
              <a:gd name="connsiteX6" fmla="*/ 128416 w 198050"/>
              <a:gd name="connsiteY6" fmla="*/ 2379133 h 3720700"/>
              <a:gd name="connsiteX7" fmla="*/ 153816 w 198050"/>
              <a:gd name="connsiteY7" fmla="*/ 2163233 h 3720700"/>
              <a:gd name="connsiteX8" fmla="*/ 153816 w 198050"/>
              <a:gd name="connsiteY8" fmla="*/ 3166533 h 3720700"/>
              <a:gd name="connsiteX9" fmla="*/ 166516 w 198050"/>
              <a:gd name="connsiteY9" fmla="*/ 3712633 h 3720700"/>
              <a:gd name="connsiteX10" fmla="*/ 153816 w 198050"/>
              <a:gd name="connsiteY10" fmla="*/ 3357033 h 3720700"/>
              <a:gd name="connsiteX11" fmla="*/ 90316 w 198050"/>
              <a:gd name="connsiteY11" fmla="*/ 1693333 h 3720700"/>
              <a:gd name="connsiteX12" fmla="*/ 1416 w 198050"/>
              <a:gd name="connsiteY12" fmla="*/ 1147233 h 3720700"/>
              <a:gd name="connsiteX13" fmla="*/ 166516 w 198050"/>
              <a:gd name="connsiteY13" fmla="*/ 169333 h 3720700"/>
              <a:gd name="connsiteX14" fmla="*/ 191916 w 198050"/>
              <a:gd name="connsiteY14" fmla="*/ 29633 h 37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050" h="3720700">
                <a:moveTo>
                  <a:pt x="191916" y="29633"/>
                </a:moveTo>
                <a:cubicBezTo>
                  <a:pt x="181333" y="84666"/>
                  <a:pt x="132649" y="306916"/>
                  <a:pt x="103016" y="499533"/>
                </a:cubicBezTo>
                <a:cubicBezTo>
                  <a:pt x="73383" y="692150"/>
                  <a:pt x="16233" y="1119716"/>
                  <a:pt x="14116" y="1185333"/>
                </a:cubicBezTo>
                <a:cubicBezTo>
                  <a:pt x="11999" y="1250950"/>
                  <a:pt x="90316" y="827616"/>
                  <a:pt x="90316" y="893233"/>
                </a:cubicBezTo>
                <a:cubicBezTo>
                  <a:pt x="90316" y="958850"/>
                  <a:pt x="24699" y="1485900"/>
                  <a:pt x="14116" y="1579033"/>
                </a:cubicBezTo>
                <a:cubicBezTo>
                  <a:pt x="3533" y="1672166"/>
                  <a:pt x="7766" y="1318683"/>
                  <a:pt x="26816" y="1452033"/>
                </a:cubicBezTo>
                <a:cubicBezTo>
                  <a:pt x="45866" y="1585383"/>
                  <a:pt x="107249" y="2260600"/>
                  <a:pt x="128416" y="2379133"/>
                </a:cubicBezTo>
                <a:cubicBezTo>
                  <a:pt x="149583" y="2497666"/>
                  <a:pt x="149583" y="2032000"/>
                  <a:pt x="153816" y="2163233"/>
                </a:cubicBezTo>
                <a:cubicBezTo>
                  <a:pt x="158049" y="2294466"/>
                  <a:pt x="151699" y="2908300"/>
                  <a:pt x="153816" y="3166533"/>
                </a:cubicBezTo>
                <a:cubicBezTo>
                  <a:pt x="155933" y="3424766"/>
                  <a:pt x="166516" y="3680883"/>
                  <a:pt x="166516" y="3712633"/>
                </a:cubicBezTo>
                <a:cubicBezTo>
                  <a:pt x="166516" y="3744383"/>
                  <a:pt x="166516" y="3693583"/>
                  <a:pt x="153816" y="3357033"/>
                </a:cubicBezTo>
                <a:cubicBezTo>
                  <a:pt x="141116" y="3020483"/>
                  <a:pt x="115716" y="2061633"/>
                  <a:pt x="90316" y="1693333"/>
                </a:cubicBezTo>
                <a:cubicBezTo>
                  <a:pt x="64916" y="1325033"/>
                  <a:pt x="-11284" y="1401233"/>
                  <a:pt x="1416" y="1147233"/>
                </a:cubicBezTo>
                <a:cubicBezTo>
                  <a:pt x="14116" y="893233"/>
                  <a:pt x="130533" y="355600"/>
                  <a:pt x="166516" y="169333"/>
                </a:cubicBezTo>
                <a:cubicBezTo>
                  <a:pt x="202499" y="-16934"/>
                  <a:pt x="202499" y="-25400"/>
                  <a:pt x="191916" y="29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10797D9-F7F1-746D-4199-9F9A8A40D27F}"/>
              </a:ext>
            </a:extLst>
          </p:cNvPr>
          <p:cNvSpPr/>
          <p:nvPr/>
        </p:nvSpPr>
        <p:spPr>
          <a:xfrm>
            <a:off x="3116129" y="3389359"/>
            <a:ext cx="2459757" cy="1164963"/>
          </a:xfrm>
          <a:custGeom>
            <a:avLst/>
            <a:gdLst>
              <a:gd name="connsiteX0" fmla="*/ 2459171 w 2459757"/>
              <a:gd name="connsiteY0" fmla="*/ 1541 h 1164963"/>
              <a:gd name="connsiteX1" fmla="*/ 1519371 w 2459757"/>
              <a:gd name="connsiteY1" fmla="*/ 153941 h 1164963"/>
              <a:gd name="connsiteX2" fmla="*/ 84271 w 2459757"/>
              <a:gd name="connsiteY2" fmla="*/ 1106441 h 1164963"/>
              <a:gd name="connsiteX3" fmla="*/ 249371 w 2459757"/>
              <a:gd name="connsiteY3" fmla="*/ 992141 h 1164963"/>
              <a:gd name="connsiteX4" fmla="*/ 922471 w 2459757"/>
              <a:gd name="connsiteY4" fmla="*/ 420641 h 1164963"/>
              <a:gd name="connsiteX5" fmla="*/ 1341571 w 2459757"/>
              <a:gd name="connsiteY5" fmla="*/ 268241 h 1164963"/>
              <a:gd name="connsiteX6" fmla="*/ 782771 w 2459757"/>
              <a:gd name="connsiteY6" fmla="*/ 547641 h 1164963"/>
              <a:gd name="connsiteX7" fmla="*/ 1646371 w 2459757"/>
              <a:gd name="connsiteY7" fmla="*/ 103141 h 1164963"/>
              <a:gd name="connsiteX8" fmla="*/ 2459171 w 2459757"/>
              <a:gd name="connsiteY8" fmla="*/ 1541 h 116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9757" h="1164963">
                <a:moveTo>
                  <a:pt x="2459171" y="1541"/>
                </a:moveTo>
                <a:cubicBezTo>
                  <a:pt x="2438004" y="10008"/>
                  <a:pt x="1915188" y="-30209"/>
                  <a:pt x="1519371" y="153941"/>
                </a:cubicBezTo>
                <a:cubicBezTo>
                  <a:pt x="1123554" y="338091"/>
                  <a:pt x="295938" y="966741"/>
                  <a:pt x="84271" y="1106441"/>
                </a:cubicBezTo>
                <a:cubicBezTo>
                  <a:pt x="-127396" y="1246141"/>
                  <a:pt x="109671" y="1106441"/>
                  <a:pt x="249371" y="992141"/>
                </a:cubicBezTo>
                <a:cubicBezTo>
                  <a:pt x="389071" y="877841"/>
                  <a:pt x="740438" y="541291"/>
                  <a:pt x="922471" y="420641"/>
                </a:cubicBezTo>
                <a:cubicBezTo>
                  <a:pt x="1104504" y="299991"/>
                  <a:pt x="1364854" y="247074"/>
                  <a:pt x="1341571" y="268241"/>
                </a:cubicBezTo>
                <a:cubicBezTo>
                  <a:pt x="1318288" y="289408"/>
                  <a:pt x="731971" y="575158"/>
                  <a:pt x="782771" y="547641"/>
                </a:cubicBezTo>
                <a:cubicBezTo>
                  <a:pt x="833571" y="520124"/>
                  <a:pt x="1369088" y="187808"/>
                  <a:pt x="1646371" y="103141"/>
                </a:cubicBezTo>
                <a:cubicBezTo>
                  <a:pt x="1923654" y="18474"/>
                  <a:pt x="2480338" y="-6926"/>
                  <a:pt x="2459171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1FE3F7C5-9BE0-2D19-D311-9ED98B569D9C}"/>
              </a:ext>
            </a:extLst>
          </p:cNvPr>
          <p:cNvSpPr/>
          <p:nvPr/>
        </p:nvSpPr>
        <p:spPr>
          <a:xfrm>
            <a:off x="4774009" y="3771699"/>
            <a:ext cx="2115108" cy="1875228"/>
          </a:xfrm>
          <a:custGeom>
            <a:avLst/>
            <a:gdLst>
              <a:gd name="connsiteX0" fmla="*/ 140891 w 2115108"/>
              <a:gd name="connsiteY0" fmla="*/ 330401 h 1875228"/>
              <a:gd name="connsiteX1" fmla="*/ 1207691 w 2115108"/>
              <a:gd name="connsiteY1" fmla="*/ 838401 h 1875228"/>
              <a:gd name="connsiteX2" fmla="*/ 1156891 w 2115108"/>
              <a:gd name="connsiteY2" fmla="*/ 711401 h 1875228"/>
              <a:gd name="connsiteX3" fmla="*/ 1690291 w 2115108"/>
              <a:gd name="connsiteY3" fmla="*/ 1232101 h 1875228"/>
              <a:gd name="connsiteX4" fmla="*/ 1588691 w 2115108"/>
              <a:gd name="connsiteY4" fmla="*/ 1054301 h 1875228"/>
              <a:gd name="connsiteX5" fmla="*/ 2096691 w 2115108"/>
              <a:gd name="connsiteY5" fmla="*/ 1854401 h 1875228"/>
              <a:gd name="connsiteX6" fmla="*/ 1956991 w 2115108"/>
              <a:gd name="connsiteY6" fmla="*/ 1587701 h 1875228"/>
              <a:gd name="connsiteX7" fmla="*/ 1512491 w 2115108"/>
              <a:gd name="connsiteY7" fmla="*/ 1016201 h 1875228"/>
              <a:gd name="connsiteX8" fmla="*/ 1029891 w 2115108"/>
              <a:gd name="connsiteY8" fmla="*/ 711401 h 1875228"/>
              <a:gd name="connsiteX9" fmla="*/ 267891 w 2115108"/>
              <a:gd name="connsiteY9" fmla="*/ 201 h 1875228"/>
              <a:gd name="connsiteX10" fmla="*/ 826691 w 2115108"/>
              <a:gd name="connsiteY10" fmla="*/ 635201 h 1875228"/>
              <a:gd name="connsiteX11" fmla="*/ 90091 w 2115108"/>
              <a:gd name="connsiteY11" fmla="*/ 343101 h 1875228"/>
              <a:gd name="connsiteX12" fmla="*/ 140891 w 2115108"/>
              <a:gd name="connsiteY12" fmla="*/ 330401 h 187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5108" h="1875228">
                <a:moveTo>
                  <a:pt x="140891" y="330401"/>
                </a:moveTo>
                <a:cubicBezTo>
                  <a:pt x="327158" y="412951"/>
                  <a:pt x="1038358" y="774901"/>
                  <a:pt x="1207691" y="838401"/>
                </a:cubicBezTo>
                <a:cubicBezTo>
                  <a:pt x="1377024" y="901901"/>
                  <a:pt x="1076458" y="645784"/>
                  <a:pt x="1156891" y="711401"/>
                </a:cubicBezTo>
                <a:cubicBezTo>
                  <a:pt x="1237324" y="777018"/>
                  <a:pt x="1618324" y="1174951"/>
                  <a:pt x="1690291" y="1232101"/>
                </a:cubicBezTo>
                <a:cubicBezTo>
                  <a:pt x="1762258" y="1289251"/>
                  <a:pt x="1520958" y="950584"/>
                  <a:pt x="1588691" y="1054301"/>
                </a:cubicBezTo>
                <a:cubicBezTo>
                  <a:pt x="1656424" y="1158018"/>
                  <a:pt x="2035308" y="1765501"/>
                  <a:pt x="2096691" y="1854401"/>
                </a:cubicBezTo>
                <a:cubicBezTo>
                  <a:pt x="2158074" y="1943301"/>
                  <a:pt x="2054358" y="1727401"/>
                  <a:pt x="1956991" y="1587701"/>
                </a:cubicBezTo>
                <a:cubicBezTo>
                  <a:pt x="1859624" y="1448001"/>
                  <a:pt x="1667008" y="1162251"/>
                  <a:pt x="1512491" y="1016201"/>
                </a:cubicBezTo>
                <a:cubicBezTo>
                  <a:pt x="1357974" y="870151"/>
                  <a:pt x="1237324" y="880734"/>
                  <a:pt x="1029891" y="711401"/>
                </a:cubicBezTo>
                <a:cubicBezTo>
                  <a:pt x="822458" y="542068"/>
                  <a:pt x="301758" y="12901"/>
                  <a:pt x="267891" y="201"/>
                </a:cubicBezTo>
                <a:cubicBezTo>
                  <a:pt x="234024" y="-12499"/>
                  <a:pt x="856324" y="578051"/>
                  <a:pt x="826691" y="635201"/>
                </a:cubicBezTo>
                <a:cubicBezTo>
                  <a:pt x="797058" y="692351"/>
                  <a:pt x="210741" y="398134"/>
                  <a:pt x="90091" y="343101"/>
                </a:cubicBezTo>
                <a:cubicBezTo>
                  <a:pt x="-30559" y="288068"/>
                  <a:pt x="-45376" y="247851"/>
                  <a:pt x="140891" y="330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6C73849A-448E-CF56-6FB4-E392B25A7B7F}"/>
              </a:ext>
            </a:extLst>
          </p:cNvPr>
          <p:cNvSpPr/>
          <p:nvPr/>
        </p:nvSpPr>
        <p:spPr>
          <a:xfrm>
            <a:off x="7505642" y="3809995"/>
            <a:ext cx="1353783" cy="2769984"/>
          </a:xfrm>
          <a:custGeom>
            <a:avLst/>
            <a:gdLst>
              <a:gd name="connsiteX0" fmla="*/ 58 w 1353783"/>
              <a:gd name="connsiteY0" fmla="*/ 5 h 2769984"/>
              <a:gd name="connsiteX1" fmla="*/ 596958 w 1353783"/>
              <a:gd name="connsiteY1" fmla="*/ 723905 h 2769984"/>
              <a:gd name="connsiteX2" fmla="*/ 520758 w 1353783"/>
              <a:gd name="connsiteY2" fmla="*/ 558805 h 2769984"/>
              <a:gd name="connsiteX3" fmla="*/ 1041458 w 1353783"/>
              <a:gd name="connsiteY3" fmla="*/ 1828805 h 2769984"/>
              <a:gd name="connsiteX4" fmla="*/ 1028758 w 1353783"/>
              <a:gd name="connsiteY4" fmla="*/ 1663705 h 2769984"/>
              <a:gd name="connsiteX5" fmla="*/ 1346258 w 1353783"/>
              <a:gd name="connsiteY5" fmla="*/ 2095505 h 2769984"/>
              <a:gd name="connsiteX6" fmla="*/ 1257358 w 1353783"/>
              <a:gd name="connsiteY6" fmla="*/ 2768605 h 2769984"/>
              <a:gd name="connsiteX7" fmla="*/ 1295458 w 1353783"/>
              <a:gd name="connsiteY7" fmla="*/ 2260605 h 2769984"/>
              <a:gd name="connsiteX8" fmla="*/ 1143058 w 1353783"/>
              <a:gd name="connsiteY8" fmla="*/ 1905005 h 2769984"/>
              <a:gd name="connsiteX9" fmla="*/ 596958 w 1353783"/>
              <a:gd name="connsiteY9" fmla="*/ 419105 h 2769984"/>
              <a:gd name="connsiteX10" fmla="*/ 635058 w 1353783"/>
              <a:gd name="connsiteY10" fmla="*/ 711205 h 2769984"/>
              <a:gd name="connsiteX11" fmla="*/ 58 w 1353783"/>
              <a:gd name="connsiteY11" fmla="*/ 5 h 276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3783" h="2769984">
                <a:moveTo>
                  <a:pt x="58" y="5"/>
                </a:moveTo>
                <a:cubicBezTo>
                  <a:pt x="-6292" y="2122"/>
                  <a:pt x="510175" y="630772"/>
                  <a:pt x="596958" y="723905"/>
                </a:cubicBezTo>
                <a:cubicBezTo>
                  <a:pt x="683741" y="817038"/>
                  <a:pt x="446675" y="374655"/>
                  <a:pt x="520758" y="558805"/>
                </a:cubicBezTo>
                <a:cubicBezTo>
                  <a:pt x="594841" y="742955"/>
                  <a:pt x="956791" y="1644655"/>
                  <a:pt x="1041458" y="1828805"/>
                </a:cubicBezTo>
                <a:cubicBezTo>
                  <a:pt x="1126125" y="2012955"/>
                  <a:pt x="977958" y="1619255"/>
                  <a:pt x="1028758" y="1663705"/>
                </a:cubicBezTo>
                <a:cubicBezTo>
                  <a:pt x="1079558" y="1708155"/>
                  <a:pt x="1308158" y="1911355"/>
                  <a:pt x="1346258" y="2095505"/>
                </a:cubicBezTo>
                <a:cubicBezTo>
                  <a:pt x="1384358" y="2279655"/>
                  <a:pt x="1265825" y="2741088"/>
                  <a:pt x="1257358" y="2768605"/>
                </a:cubicBezTo>
                <a:cubicBezTo>
                  <a:pt x="1248891" y="2796122"/>
                  <a:pt x="1314508" y="2404538"/>
                  <a:pt x="1295458" y="2260605"/>
                </a:cubicBezTo>
                <a:cubicBezTo>
                  <a:pt x="1276408" y="2116672"/>
                  <a:pt x="1259475" y="2211922"/>
                  <a:pt x="1143058" y="1905005"/>
                </a:cubicBezTo>
                <a:cubicBezTo>
                  <a:pt x="1026641" y="1598088"/>
                  <a:pt x="681625" y="618072"/>
                  <a:pt x="596958" y="419105"/>
                </a:cubicBezTo>
                <a:cubicBezTo>
                  <a:pt x="512291" y="220138"/>
                  <a:pt x="730308" y="783172"/>
                  <a:pt x="635058" y="711205"/>
                </a:cubicBezTo>
                <a:cubicBezTo>
                  <a:pt x="539808" y="639238"/>
                  <a:pt x="6408" y="-2112"/>
                  <a:pt x="5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9F8D9915-C2E8-E9BF-446C-66A598736D01}"/>
              </a:ext>
            </a:extLst>
          </p:cNvPr>
          <p:cNvSpPr/>
          <p:nvPr/>
        </p:nvSpPr>
        <p:spPr>
          <a:xfrm>
            <a:off x="7904480" y="5081301"/>
            <a:ext cx="800829" cy="2132312"/>
          </a:xfrm>
          <a:custGeom>
            <a:avLst/>
            <a:gdLst>
              <a:gd name="connsiteX0" fmla="*/ 426720 w 800829"/>
              <a:gd name="connsiteY0" fmla="*/ 24099 h 2132312"/>
              <a:gd name="connsiteX1" fmla="*/ 147320 w 800829"/>
              <a:gd name="connsiteY1" fmla="*/ 1370299 h 2132312"/>
              <a:gd name="connsiteX2" fmla="*/ 388620 w 800829"/>
              <a:gd name="connsiteY2" fmla="*/ 976599 h 2132312"/>
              <a:gd name="connsiteX3" fmla="*/ 274320 w 800829"/>
              <a:gd name="connsiteY3" fmla="*/ 1687799 h 2132312"/>
              <a:gd name="connsiteX4" fmla="*/ 121920 w 800829"/>
              <a:gd name="connsiteY4" fmla="*/ 2132299 h 2132312"/>
              <a:gd name="connsiteX5" fmla="*/ 210820 w 800829"/>
              <a:gd name="connsiteY5" fmla="*/ 1700499 h 2132312"/>
              <a:gd name="connsiteX6" fmla="*/ 375920 w 800829"/>
              <a:gd name="connsiteY6" fmla="*/ 1065499 h 2132312"/>
              <a:gd name="connsiteX7" fmla="*/ 591820 w 800829"/>
              <a:gd name="connsiteY7" fmla="*/ 722599 h 2132312"/>
              <a:gd name="connsiteX8" fmla="*/ 426720 w 800829"/>
              <a:gd name="connsiteY8" fmla="*/ 1268699 h 2132312"/>
              <a:gd name="connsiteX9" fmla="*/ 604520 w 800829"/>
              <a:gd name="connsiteY9" fmla="*/ 874999 h 2132312"/>
              <a:gd name="connsiteX10" fmla="*/ 795020 w 800829"/>
              <a:gd name="connsiteY10" fmla="*/ 1662399 h 2132312"/>
              <a:gd name="connsiteX11" fmla="*/ 731520 w 800829"/>
              <a:gd name="connsiteY11" fmla="*/ 1281399 h 2132312"/>
              <a:gd name="connsiteX12" fmla="*/ 528320 w 800829"/>
              <a:gd name="connsiteY12" fmla="*/ 735299 h 2132312"/>
              <a:gd name="connsiteX13" fmla="*/ 7620 w 800829"/>
              <a:gd name="connsiteY13" fmla="*/ 1675099 h 2132312"/>
              <a:gd name="connsiteX14" fmla="*/ 223520 w 800829"/>
              <a:gd name="connsiteY14" fmla="*/ 1078199 h 2132312"/>
              <a:gd name="connsiteX15" fmla="*/ 299720 w 800829"/>
              <a:gd name="connsiteY15" fmla="*/ 544799 h 2132312"/>
              <a:gd name="connsiteX16" fmla="*/ 426720 w 800829"/>
              <a:gd name="connsiteY16" fmla="*/ 24099 h 213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0829" h="2132312">
                <a:moveTo>
                  <a:pt x="426720" y="24099"/>
                </a:moveTo>
                <a:cubicBezTo>
                  <a:pt x="401320" y="161682"/>
                  <a:pt x="153670" y="1211549"/>
                  <a:pt x="147320" y="1370299"/>
                </a:cubicBezTo>
                <a:cubicBezTo>
                  <a:pt x="140970" y="1529049"/>
                  <a:pt x="367453" y="923682"/>
                  <a:pt x="388620" y="976599"/>
                </a:cubicBezTo>
                <a:cubicBezTo>
                  <a:pt x="409787" y="1029516"/>
                  <a:pt x="318770" y="1495182"/>
                  <a:pt x="274320" y="1687799"/>
                </a:cubicBezTo>
                <a:cubicBezTo>
                  <a:pt x="229870" y="1880416"/>
                  <a:pt x="132503" y="2130182"/>
                  <a:pt x="121920" y="2132299"/>
                </a:cubicBezTo>
                <a:cubicBezTo>
                  <a:pt x="111337" y="2134416"/>
                  <a:pt x="168487" y="1878299"/>
                  <a:pt x="210820" y="1700499"/>
                </a:cubicBezTo>
                <a:cubicBezTo>
                  <a:pt x="253153" y="1522699"/>
                  <a:pt x="312420" y="1228482"/>
                  <a:pt x="375920" y="1065499"/>
                </a:cubicBezTo>
                <a:cubicBezTo>
                  <a:pt x="439420" y="902516"/>
                  <a:pt x="583353" y="688732"/>
                  <a:pt x="591820" y="722599"/>
                </a:cubicBezTo>
                <a:cubicBezTo>
                  <a:pt x="600287" y="756466"/>
                  <a:pt x="424603" y="1243299"/>
                  <a:pt x="426720" y="1268699"/>
                </a:cubicBezTo>
                <a:cubicBezTo>
                  <a:pt x="428837" y="1294099"/>
                  <a:pt x="543137" y="809382"/>
                  <a:pt x="604520" y="874999"/>
                </a:cubicBezTo>
                <a:cubicBezTo>
                  <a:pt x="665903" y="940616"/>
                  <a:pt x="773853" y="1594666"/>
                  <a:pt x="795020" y="1662399"/>
                </a:cubicBezTo>
                <a:cubicBezTo>
                  <a:pt x="816187" y="1730132"/>
                  <a:pt x="775970" y="1435915"/>
                  <a:pt x="731520" y="1281399"/>
                </a:cubicBezTo>
                <a:cubicBezTo>
                  <a:pt x="687070" y="1126883"/>
                  <a:pt x="648970" y="669682"/>
                  <a:pt x="528320" y="735299"/>
                </a:cubicBezTo>
                <a:cubicBezTo>
                  <a:pt x="407670" y="800916"/>
                  <a:pt x="58420" y="1617949"/>
                  <a:pt x="7620" y="1675099"/>
                </a:cubicBezTo>
                <a:cubicBezTo>
                  <a:pt x="-43180" y="1732249"/>
                  <a:pt x="174837" y="1266582"/>
                  <a:pt x="223520" y="1078199"/>
                </a:cubicBezTo>
                <a:cubicBezTo>
                  <a:pt x="272203" y="889816"/>
                  <a:pt x="261620" y="714132"/>
                  <a:pt x="299720" y="544799"/>
                </a:cubicBezTo>
                <a:cubicBezTo>
                  <a:pt x="337820" y="375466"/>
                  <a:pt x="452120" y="-113484"/>
                  <a:pt x="426720" y="24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471E36E-660F-3B47-AA03-BEEB5232B2B0}"/>
              </a:ext>
            </a:extLst>
          </p:cNvPr>
          <p:cNvSpPr/>
          <p:nvPr/>
        </p:nvSpPr>
        <p:spPr>
          <a:xfrm>
            <a:off x="7128730" y="6767529"/>
            <a:ext cx="982877" cy="1081016"/>
          </a:xfrm>
          <a:custGeom>
            <a:avLst/>
            <a:gdLst>
              <a:gd name="connsiteX0" fmla="*/ 973870 w 982877"/>
              <a:gd name="connsiteY0" fmla="*/ 1571 h 1081016"/>
              <a:gd name="connsiteX1" fmla="*/ 732570 w 982877"/>
              <a:gd name="connsiteY1" fmla="*/ 471471 h 1081016"/>
              <a:gd name="connsiteX2" fmla="*/ 465870 w 982877"/>
              <a:gd name="connsiteY2" fmla="*/ 941371 h 1081016"/>
              <a:gd name="connsiteX3" fmla="*/ 694470 w 982877"/>
              <a:gd name="connsiteY3" fmla="*/ 446071 h 1081016"/>
              <a:gd name="connsiteX4" fmla="*/ 21370 w 982877"/>
              <a:gd name="connsiteY4" fmla="*/ 1068371 h 1081016"/>
              <a:gd name="connsiteX5" fmla="*/ 173770 w 982877"/>
              <a:gd name="connsiteY5" fmla="*/ 827071 h 1081016"/>
              <a:gd name="connsiteX6" fmla="*/ 237270 w 982877"/>
              <a:gd name="connsiteY6" fmla="*/ 382571 h 1081016"/>
              <a:gd name="connsiteX7" fmla="*/ 148370 w 982877"/>
              <a:gd name="connsiteY7" fmla="*/ 865171 h 1081016"/>
              <a:gd name="connsiteX8" fmla="*/ 402370 w 982877"/>
              <a:gd name="connsiteY8" fmla="*/ 636571 h 1081016"/>
              <a:gd name="connsiteX9" fmla="*/ 973870 w 982877"/>
              <a:gd name="connsiteY9" fmla="*/ 1571 h 108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877" h="1081016">
                <a:moveTo>
                  <a:pt x="973870" y="1571"/>
                </a:moveTo>
                <a:cubicBezTo>
                  <a:pt x="1028903" y="-25946"/>
                  <a:pt x="817237" y="314838"/>
                  <a:pt x="732570" y="471471"/>
                </a:cubicBezTo>
                <a:cubicBezTo>
                  <a:pt x="647903" y="628104"/>
                  <a:pt x="472220" y="945604"/>
                  <a:pt x="465870" y="941371"/>
                </a:cubicBezTo>
                <a:cubicBezTo>
                  <a:pt x="459520" y="937138"/>
                  <a:pt x="768553" y="424904"/>
                  <a:pt x="694470" y="446071"/>
                </a:cubicBezTo>
                <a:cubicBezTo>
                  <a:pt x="620387" y="467238"/>
                  <a:pt x="108153" y="1004871"/>
                  <a:pt x="21370" y="1068371"/>
                </a:cubicBezTo>
                <a:cubicBezTo>
                  <a:pt x="-65413" y="1131871"/>
                  <a:pt x="137787" y="941371"/>
                  <a:pt x="173770" y="827071"/>
                </a:cubicBezTo>
                <a:cubicBezTo>
                  <a:pt x="209753" y="712771"/>
                  <a:pt x="241503" y="376221"/>
                  <a:pt x="237270" y="382571"/>
                </a:cubicBezTo>
                <a:cubicBezTo>
                  <a:pt x="233037" y="388921"/>
                  <a:pt x="120853" y="822838"/>
                  <a:pt x="148370" y="865171"/>
                </a:cubicBezTo>
                <a:cubicBezTo>
                  <a:pt x="175887" y="907504"/>
                  <a:pt x="258437" y="780504"/>
                  <a:pt x="402370" y="636571"/>
                </a:cubicBezTo>
                <a:cubicBezTo>
                  <a:pt x="546303" y="492638"/>
                  <a:pt x="918837" y="29088"/>
                  <a:pt x="973870" y="1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AC34640E-5D84-FBF0-0138-31E08DF6D533}"/>
              </a:ext>
            </a:extLst>
          </p:cNvPr>
          <p:cNvSpPr/>
          <p:nvPr/>
        </p:nvSpPr>
        <p:spPr>
          <a:xfrm>
            <a:off x="7165772" y="6227806"/>
            <a:ext cx="558857" cy="1275863"/>
          </a:xfrm>
          <a:custGeom>
            <a:avLst/>
            <a:gdLst>
              <a:gd name="connsiteX0" fmla="*/ 552653 w 558857"/>
              <a:gd name="connsiteY0" fmla="*/ 7894 h 1275863"/>
              <a:gd name="connsiteX1" fmla="*/ 117678 w 558857"/>
              <a:gd name="connsiteY1" fmla="*/ 792119 h 1275863"/>
              <a:gd name="connsiteX2" fmla="*/ 3378 w 558857"/>
              <a:gd name="connsiteY2" fmla="*/ 1255669 h 1275863"/>
              <a:gd name="connsiteX3" fmla="*/ 41478 w 558857"/>
              <a:gd name="connsiteY3" fmla="*/ 1141369 h 1275863"/>
              <a:gd name="connsiteX4" fmla="*/ 155778 w 558857"/>
              <a:gd name="connsiteY4" fmla="*/ 680994 h 1275863"/>
              <a:gd name="connsiteX5" fmla="*/ 206578 w 558857"/>
              <a:gd name="connsiteY5" fmla="*/ 585744 h 1275863"/>
              <a:gd name="connsiteX6" fmla="*/ 416128 w 558857"/>
              <a:gd name="connsiteY6" fmla="*/ 398419 h 1275863"/>
              <a:gd name="connsiteX7" fmla="*/ 276428 w 558857"/>
              <a:gd name="connsiteY7" fmla="*/ 531769 h 1275863"/>
              <a:gd name="connsiteX8" fmla="*/ 368503 w 558857"/>
              <a:gd name="connsiteY8" fmla="*/ 395244 h 1275863"/>
              <a:gd name="connsiteX9" fmla="*/ 552653 w 558857"/>
              <a:gd name="connsiteY9" fmla="*/ 7894 h 127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857" h="1275863">
                <a:moveTo>
                  <a:pt x="552653" y="7894"/>
                </a:moveTo>
                <a:cubicBezTo>
                  <a:pt x="510849" y="74040"/>
                  <a:pt x="209224" y="584157"/>
                  <a:pt x="117678" y="792119"/>
                </a:cubicBezTo>
                <a:cubicBezTo>
                  <a:pt x="26132" y="1000081"/>
                  <a:pt x="16078" y="1197461"/>
                  <a:pt x="3378" y="1255669"/>
                </a:cubicBezTo>
                <a:cubicBezTo>
                  <a:pt x="-9322" y="1313877"/>
                  <a:pt x="16078" y="1237148"/>
                  <a:pt x="41478" y="1141369"/>
                </a:cubicBezTo>
                <a:cubicBezTo>
                  <a:pt x="66878" y="1045590"/>
                  <a:pt x="128261" y="773598"/>
                  <a:pt x="155778" y="680994"/>
                </a:cubicBezTo>
                <a:cubicBezTo>
                  <a:pt x="183295" y="588390"/>
                  <a:pt x="163186" y="632840"/>
                  <a:pt x="206578" y="585744"/>
                </a:cubicBezTo>
                <a:cubicBezTo>
                  <a:pt x="249970" y="538648"/>
                  <a:pt x="404486" y="407415"/>
                  <a:pt x="416128" y="398419"/>
                </a:cubicBezTo>
                <a:cubicBezTo>
                  <a:pt x="427770" y="389423"/>
                  <a:pt x="284365" y="532298"/>
                  <a:pt x="276428" y="531769"/>
                </a:cubicBezTo>
                <a:cubicBezTo>
                  <a:pt x="268490" y="531240"/>
                  <a:pt x="324053" y="479911"/>
                  <a:pt x="368503" y="395244"/>
                </a:cubicBezTo>
                <a:cubicBezTo>
                  <a:pt x="412953" y="310577"/>
                  <a:pt x="594457" y="-58252"/>
                  <a:pt x="552653" y="7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0C5F633-87C0-B9E9-80FB-561023E34A48}"/>
              </a:ext>
            </a:extLst>
          </p:cNvPr>
          <p:cNvSpPr/>
          <p:nvPr/>
        </p:nvSpPr>
        <p:spPr>
          <a:xfrm>
            <a:off x="3306389" y="5104553"/>
            <a:ext cx="485176" cy="3415391"/>
          </a:xfrm>
          <a:custGeom>
            <a:avLst/>
            <a:gdLst>
              <a:gd name="connsiteX0" fmla="*/ 180226 w 485176"/>
              <a:gd name="connsiteY0" fmla="*/ 10140 h 3415391"/>
              <a:gd name="connsiteX1" fmla="*/ 105884 w 485176"/>
              <a:gd name="connsiteY1" fmla="*/ 1273945 h 3415391"/>
              <a:gd name="connsiteX2" fmla="*/ 366079 w 485176"/>
              <a:gd name="connsiteY2" fmla="*/ 2366764 h 3415391"/>
              <a:gd name="connsiteX3" fmla="*/ 336343 w 485176"/>
              <a:gd name="connsiteY3" fmla="*/ 2262686 h 3415391"/>
              <a:gd name="connsiteX4" fmla="*/ 432987 w 485176"/>
              <a:gd name="connsiteY4" fmla="*/ 2693867 h 3415391"/>
              <a:gd name="connsiteX5" fmla="*/ 98450 w 485176"/>
              <a:gd name="connsiteY5" fmla="*/ 3400110 h 3415391"/>
              <a:gd name="connsiteX6" fmla="*/ 269435 w 485176"/>
              <a:gd name="connsiteY6" fmla="*/ 3132481 h 3415391"/>
              <a:gd name="connsiteX7" fmla="*/ 485026 w 485176"/>
              <a:gd name="connsiteY7" fmla="*/ 2589788 h 3415391"/>
              <a:gd name="connsiteX8" fmla="*/ 299172 w 485176"/>
              <a:gd name="connsiteY8" fmla="*/ 2061964 h 3415391"/>
              <a:gd name="connsiteX9" fmla="*/ 53845 w 485176"/>
              <a:gd name="connsiteY9" fmla="*/ 1296247 h 3415391"/>
              <a:gd name="connsiteX10" fmla="*/ 53845 w 485176"/>
              <a:gd name="connsiteY10" fmla="*/ 1474667 h 3415391"/>
              <a:gd name="connsiteX11" fmla="*/ 91016 w 485176"/>
              <a:gd name="connsiteY11" fmla="*/ 411584 h 3415391"/>
              <a:gd name="connsiteX12" fmla="*/ 1806 w 485176"/>
              <a:gd name="connsiteY12" fmla="*/ 664345 h 3415391"/>
              <a:gd name="connsiteX13" fmla="*/ 180226 w 485176"/>
              <a:gd name="connsiteY13" fmla="*/ 10140 h 341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5176" h="3415391">
                <a:moveTo>
                  <a:pt x="180226" y="10140"/>
                </a:moveTo>
                <a:cubicBezTo>
                  <a:pt x="197572" y="111740"/>
                  <a:pt x="74908" y="881174"/>
                  <a:pt x="105884" y="1273945"/>
                </a:cubicBezTo>
                <a:cubicBezTo>
                  <a:pt x="136860" y="1666716"/>
                  <a:pt x="327669" y="2201974"/>
                  <a:pt x="366079" y="2366764"/>
                </a:cubicBezTo>
                <a:cubicBezTo>
                  <a:pt x="404489" y="2531554"/>
                  <a:pt x="325192" y="2208169"/>
                  <a:pt x="336343" y="2262686"/>
                </a:cubicBezTo>
                <a:cubicBezTo>
                  <a:pt x="347494" y="2317203"/>
                  <a:pt x="472636" y="2504296"/>
                  <a:pt x="432987" y="2693867"/>
                </a:cubicBezTo>
                <a:cubicBezTo>
                  <a:pt x="393338" y="2883438"/>
                  <a:pt x="125709" y="3327008"/>
                  <a:pt x="98450" y="3400110"/>
                </a:cubicBezTo>
                <a:cubicBezTo>
                  <a:pt x="71191" y="3473212"/>
                  <a:pt x="205006" y="3267535"/>
                  <a:pt x="269435" y="3132481"/>
                </a:cubicBezTo>
                <a:cubicBezTo>
                  <a:pt x="333864" y="2997427"/>
                  <a:pt x="480070" y="2768207"/>
                  <a:pt x="485026" y="2589788"/>
                </a:cubicBezTo>
                <a:cubicBezTo>
                  <a:pt x="489982" y="2411369"/>
                  <a:pt x="371035" y="2277554"/>
                  <a:pt x="299172" y="2061964"/>
                </a:cubicBezTo>
                <a:cubicBezTo>
                  <a:pt x="227309" y="1846374"/>
                  <a:pt x="94733" y="1394130"/>
                  <a:pt x="53845" y="1296247"/>
                </a:cubicBezTo>
                <a:cubicBezTo>
                  <a:pt x="12957" y="1198364"/>
                  <a:pt x="47650" y="1622111"/>
                  <a:pt x="53845" y="1474667"/>
                </a:cubicBezTo>
                <a:cubicBezTo>
                  <a:pt x="60040" y="1327223"/>
                  <a:pt x="99689" y="546638"/>
                  <a:pt x="91016" y="411584"/>
                </a:cubicBezTo>
                <a:cubicBezTo>
                  <a:pt x="82343" y="276530"/>
                  <a:pt x="-14301" y="726296"/>
                  <a:pt x="1806" y="664345"/>
                </a:cubicBezTo>
                <a:cubicBezTo>
                  <a:pt x="17913" y="602394"/>
                  <a:pt x="162880" y="-91460"/>
                  <a:pt x="180226" y="10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B7EDC68-DEE2-3349-D84F-1BC4BEA1DAE1}"/>
              </a:ext>
            </a:extLst>
          </p:cNvPr>
          <p:cNvSpPr/>
          <p:nvPr/>
        </p:nvSpPr>
        <p:spPr>
          <a:xfrm>
            <a:off x="3702038" y="6099133"/>
            <a:ext cx="401702" cy="2312221"/>
          </a:xfrm>
          <a:custGeom>
            <a:avLst/>
            <a:gdLst>
              <a:gd name="connsiteX0" fmla="*/ 167 w 401702"/>
              <a:gd name="connsiteY0" fmla="*/ 4301 h 2312221"/>
              <a:gd name="connsiteX1" fmla="*/ 327269 w 401702"/>
              <a:gd name="connsiteY1" fmla="*/ 1119423 h 2312221"/>
              <a:gd name="connsiteX2" fmla="*/ 252928 w 401702"/>
              <a:gd name="connsiteY2" fmla="*/ 1862838 h 2312221"/>
              <a:gd name="connsiteX3" fmla="*/ 304967 w 401702"/>
              <a:gd name="connsiteY3" fmla="*/ 1662116 h 2312221"/>
              <a:gd name="connsiteX4" fmla="*/ 119113 w 401702"/>
              <a:gd name="connsiteY4" fmla="*/ 2130467 h 2312221"/>
              <a:gd name="connsiteX5" fmla="*/ 7601 w 401702"/>
              <a:gd name="connsiteY5" fmla="*/ 2308887 h 2312221"/>
              <a:gd name="connsiteX6" fmla="*/ 252928 w 401702"/>
              <a:gd name="connsiteY6" fmla="*/ 1996652 h 2312221"/>
              <a:gd name="connsiteX7" fmla="*/ 401611 w 401702"/>
              <a:gd name="connsiteY7" fmla="*/ 1111989 h 2312221"/>
              <a:gd name="connsiteX8" fmla="*/ 275230 w 401702"/>
              <a:gd name="connsiteY8" fmla="*/ 1320145 h 2312221"/>
              <a:gd name="connsiteX9" fmla="*/ 282664 w 401702"/>
              <a:gd name="connsiteY9" fmla="*/ 755150 h 2312221"/>
              <a:gd name="connsiteX10" fmla="*/ 167 w 401702"/>
              <a:gd name="connsiteY10" fmla="*/ 4301 h 23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702" h="2312221">
                <a:moveTo>
                  <a:pt x="167" y="4301"/>
                </a:moveTo>
                <a:cubicBezTo>
                  <a:pt x="7601" y="65013"/>
                  <a:pt x="285142" y="809667"/>
                  <a:pt x="327269" y="1119423"/>
                </a:cubicBezTo>
                <a:cubicBezTo>
                  <a:pt x="369396" y="1429179"/>
                  <a:pt x="256645" y="1772389"/>
                  <a:pt x="252928" y="1862838"/>
                </a:cubicBezTo>
                <a:cubicBezTo>
                  <a:pt x="249211" y="1953287"/>
                  <a:pt x="327270" y="1617511"/>
                  <a:pt x="304967" y="1662116"/>
                </a:cubicBezTo>
                <a:cubicBezTo>
                  <a:pt x="282665" y="1706721"/>
                  <a:pt x="168674" y="2022672"/>
                  <a:pt x="119113" y="2130467"/>
                </a:cubicBezTo>
                <a:cubicBezTo>
                  <a:pt x="69552" y="2238262"/>
                  <a:pt x="-14701" y="2331189"/>
                  <a:pt x="7601" y="2308887"/>
                </a:cubicBezTo>
                <a:cubicBezTo>
                  <a:pt x="29903" y="2286585"/>
                  <a:pt x="187260" y="2196135"/>
                  <a:pt x="252928" y="1996652"/>
                </a:cubicBezTo>
                <a:cubicBezTo>
                  <a:pt x="318596" y="1797169"/>
                  <a:pt x="397894" y="1224740"/>
                  <a:pt x="401611" y="1111989"/>
                </a:cubicBezTo>
                <a:cubicBezTo>
                  <a:pt x="405328" y="999238"/>
                  <a:pt x="295054" y="1379618"/>
                  <a:pt x="275230" y="1320145"/>
                </a:cubicBezTo>
                <a:cubicBezTo>
                  <a:pt x="255406" y="1260672"/>
                  <a:pt x="329747" y="968262"/>
                  <a:pt x="282664" y="755150"/>
                </a:cubicBezTo>
                <a:cubicBezTo>
                  <a:pt x="235581" y="542038"/>
                  <a:pt x="-7267" y="-56411"/>
                  <a:pt x="167" y="4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D38D356-ECA4-06BB-F5FE-1B9652A7B80F}"/>
              </a:ext>
            </a:extLst>
          </p:cNvPr>
          <p:cNvSpPr/>
          <p:nvPr/>
        </p:nvSpPr>
        <p:spPr>
          <a:xfrm>
            <a:off x="3998346" y="6630452"/>
            <a:ext cx="370302" cy="1864645"/>
          </a:xfrm>
          <a:custGeom>
            <a:avLst/>
            <a:gdLst>
              <a:gd name="connsiteX0" fmla="*/ 1225 w 370302"/>
              <a:gd name="connsiteY0" fmla="*/ 807 h 1864645"/>
              <a:gd name="connsiteX1" fmla="*/ 365498 w 370302"/>
              <a:gd name="connsiteY1" fmla="*/ 1011850 h 1864645"/>
              <a:gd name="connsiteX2" fmla="*/ 216815 w 370302"/>
              <a:gd name="connsiteY2" fmla="*/ 1457899 h 1864645"/>
              <a:gd name="connsiteX3" fmla="*/ 320893 w 370302"/>
              <a:gd name="connsiteY3" fmla="*/ 1286914 h 1864645"/>
              <a:gd name="connsiteX4" fmla="*/ 75566 w 370302"/>
              <a:gd name="connsiteY4" fmla="*/ 1851909 h 1864645"/>
              <a:gd name="connsiteX5" fmla="*/ 179644 w 370302"/>
              <a:gd name="connsiteY5" fmla="*/ 1628885 h 1864645"/>
              <a:gd name="connsiteX6" fmla="*/ 306025 w 370302"/>
              <a:gd name="connsiteY6" fmla="*/ 1041587 h 1864645"/>
              <a:gd name="connsiteX7" fmla="*/ 253986 w 370302"/>
              <a:gd name="connsiteY7" fmla="*/ 1220007 h 1864645"/>
              <a:gd name="connsiteX8" fmla="*/ 246552 w 370302"/>
              <a:gd name="connsiteY8" fmla="*/ 848299 h 1864645"/>
              <a:gd name="connsiteX9" fmla="*/ 1225 w 370302"/>
              <a:gd name="connsiteY9" fmla="*/ 807 h 186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302" h="1864645">
                <a:moveTo>
                  <a:pt x="1225" y="807"/>
                </a:moveTo>
                <a:cubicBezTo>
                  <a:pt x="21049" y="28065"/>
                  <a:pt x="329566" y="769001"/>
                  <a:pt x="365498" y="1011850"/>
                </a:cubicBezTo>
                <a:cubicBezTo>
                  <a:pt x="401430" y="1254699"/>
                  <a:pt x="224249" y="1412055"/>
                  <a:pt x="216815" y="1457899"/>
                </a:cubicBezTo>
                <a:cubicBezTo>
                  <a:pt x="209381" y="1503743"/>
                  <a:pt x="344434" y="1221246"/>
                  <a:pt x="320893" y="1286914"/>
                </a:cubicBezTo>
                <a:cubicBezTo>
                  <a:pt x="297352" y="1352582"/>
                  <a:pt x="99107" y="1794914"/>
                  <a:pt x="75566" y="1851909"/>
                </a:cubicBezTo>
                <a:cubicBezTo>
                  <a:pt x="52025" y="1908904"/>
                  <a:pt x="141234" y="1763939"/>
                  <a:pt x="179644" y="1628885"/>
                </a:cubicBezTo>
                <a:cubicBezTo>
                  <a:pt x="218054" y="1493831"/>
                  <a:pt x="293635" y="1109733"/>
                  <a:pt x="306025" y="1041587"/>
                </a:cubicBezTo>
                <a:cubicBezTo>
                  <a:pt x="318415" y="973441"/>
                  <a:pt x="263898" y="1252222"/>
                  <a:pt x="253986" y="1220007"/>
                </a:cubicBezTo>
                <a:cubicBezTo>
                  <a:pt x="244074" y="1187792"/>
                  <a:pt x="284962" y="1052738"/>
                  <a:pt x="246552" y="848299"/>
                </a:cubicBezTo>
                <a:cubicBezTo>
                  <a:pt x="208142" y="643860"/>
                  <a:pt x="-18599" y="-26451"/>
                  <a:pt x="1225" y="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8670ADB-E18E-C4B4-FDAC-D554EFE1580A}"/>
              </a:ext>
            </a:extLst>
          </p:cNvPr>
          <p:cNvSpPr/>
          <p:nvPr/>
        </p:nvSpPr>
        <p:spPr>
          <a:xfrm>
            <a:off x="4284049" y="7015244"/>
            <a:ext cx="545965" cy="1365493"/>
          </a:xfrm>
          <a:custGeom>
            <a:avLst/>
            <a:gdLst>
              <a:gd name="connsiteX0" fmla="*/ 5453 w 545965"/>
              <a:gd name="connsiteY0" fmla="*/ 10024 h 1365493"/>
              <a:gd name="connsiteX1" fmla="*/ 510975 w 545965"/>
              <a:gd name="connsiteY1" fmla="*/ 1244093 h 1365493"/>
              <a:gd name="connsiteX2" fmla="*/ 473805 w 545965"/>
              <a:gd name="connsiteY2" fmla="*/ 1117712 h 1365493"/>
              <a:gd name="connsiteX3" fmla="*/ 243346 w 545965"/>
              <a:gd name="connsiteY3" fmla="*/ 679097 h 1365493"/>
              <a:gd name="connsiteX4" fmla="*/ 191307 w 545965"/>
              <a:gd name="connsiteY4" fmla="*/ 879819 h 1365493"/>
              <a:gd name="connsiteX5" fmla="*/ 27756 w 545965"/>
              <a:gd name="connsiteY5" fmla="*/ 1363039 h 1365493"/>
              <a:gd name="connsiteX6" fmla="*/ 109531 w 545965"/>
              <a:gd name="connsiteY6" fmla="*/ 1050805 h 1365493"/>
              <a:gd name="connsiteX7" fmla="*/ 235912 w 545965"/>
              <a:gd name="connsiteY7" fmla="*/ 679097 h 1365493"/>
              <a:gd name="connsiteX8" fmla="*/ 5453 w 545965"/>
              <a:gd name="connsiteY8" fmla="*/ 10024 h 136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965" h="1365493">
                <a:moveTo>
                  <a:pt x="5453" y="10024"/>
                </a:moveTo>
                <a:cubicBezTo>
                  <a:pt x="51297" y="104190"/>
                  <a:pt x="432916" y="1059478"/>
                  <a:pt x="510975" y="1244093"/>
                </a:cubicBezTo>
                <a:cubicBezTo>
                  <a:pt x="589034" y="1428708"/>
                  <a:pt x="518410" y="1211878"/>
                  <a:pt x="473805" y="1117712"/>
                </a:cubicBezTo>
                <a:cubicBezTo>
                  <a:pt x="429200" y="1023546"/>
                  <a:pt x="290429" y="718746"/>
                  <a:pt x="243346" y="679097"/>
                </a:cubicBezTo>
                <a:cubicBezTo>
                  <a:pt x="196263" y="639448"/>
                  <a:pt x="227239" y="765829"/>
                  <a:pt x="191307" y="879819"/>
                </a:cubicBezTo>
                <a:cubicBezTo>
                  <a:pt x="155375" y="993809"/>
                  <a:pt x="41385" y="1334541"/>
                  <a:pt x="27756" y="1363039"/>
                </a:cubicBezTo>
                <a:cubicBezTo>
                  <a:pt x="14127" y="1391537"/>
                  <a:pt x="74838" y="1164795"/>
                  <a:pt x="109531" y="1050805"/>
                </a:cubicBezTo>
                <a:cubicBezTo>
                  <a:pt x="144224" y="936815"/>
                  <a:pt x="254497" y="846365"/>
                  <a:pt x="235912" y="679097"/>
                </a:cubicBezTo>
                <a:cubicBezTo>
                  <a:pt x="217327" y="511829"/>
                  <a:pt x="-40391" y="-84142"/>
                  <a:pt x="5453" y="10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46D4746-F99D-7135-BE1D-42295F24F002}"/>
              </a:ext>
            </a:extLst>
          </p:cNvPr>
          <p:cNvSpPr/>
          <p:nvPr/>
        </p:nvSpPr>
        <p:spPr>
          <a:xfrm>
            <a:off x="4013552" y="5321791"/>
            <a:ext cx="455263" cy="106194"/>
          </a:xfrm>
          <a:custGeom>
            <a:avLst/>
            <a:gdLst>
              <a:gd name="connsiteX0" fmla="*/ 887 w 455263"/>
              <a:gd name="connsiteY0" fmla="*/ 1058 h 106194"/>
              <a:gd name="connsiteX1" fmla="*/ 439502 w 455263"/>
              <a:gd name="connsiteY1" fmla="*/ 105136 h 106194"/>
              <a:gd name="connsiteX2" fmla="*/ 327989 w 455263"/>
              <a:gd name="connsiteY2" fmla="*/ 53097 h 106194"/>
              <a:gd name="connsiteX3" fmla="*/ 887 w 455263"/>
              <a:gd name="connsiteY3" fmla="*/ 1058 h 10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63" h="106194">
                <a:moveTo>
                  <a:pt x="887" y="1058"/>
                </a:moveTo>
                <a:cubicBezTo>
                  <a:pt x="19473" y="9731"/>
                  <a:pt x="384985" y="96463"/>
                  <a:pt x="439502" y="105136"/>
                </a:cubicBezTo>
                <a:cubicBezTo>
                  <a:pt x="494019" y="113809"/>
                  <a:pt x="394896" y="66726"/>
                  <a:pt x="327989" y="53097"/>
                </a:cubicBezTo>
                <a:cubicBezTo>
                  <a:pt x="261082" y="39468"/>
                  <a:pt x="-17699" y="-7615"/>
                  <a:pt x="887" y="10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EB043C2-BABF-0489-7CB6-83906C9C95A9}"/>
              </a:ext>
            </a:extLst>
          </p:cNvPr>
          <p:cNvSpPr/>
          <p:nvPr/>
        </p:nvSpPr>
        <p:spPr>
          <a:xfrm>
            <a:off x="4909441" y="5024644"/>
            <a:ext cx="904479" cy="257938"/>
          </a:xfrm>
          <a:custGeom>
            <a:avLst/>
            <a:gdLst>
              <a:gd name="connsiteX0" fmla="*/ 160647 w 904479"/>
              <a:gd name="connsiteY0" fmla="*/ 216429 h 257938"/>
              <a:gd name="connsiteX1" fmla="*/ 472881 w 904479"/>
              <a:gd name="connsiteY1" fmla="*/ 67746 h 257938"/>
              <a:gd name="connsiteX2" fmla="*/ 896627 w 904479"/>
              <a:gd name="connsiteY2" fmla="*/ 52878 h 257938"/>
              <a:gd name="connsiteX3" fmla="*/ 725642 w 904479"/>
              <a:gd name="connsiteY3" fmla="*/ 23141 h 257938"/>
              <a:gd name="connsiteX4" fmla="*/ 443144 w 904479"/>
              <a:gd name="connsiteY4" fmla="*/ 839 h 257938"/>
              <a:gd name="connsiteX5" fmla="*/ 510052 w 904479"/>
              <a:gd name="connsiteY5" fmla="*/ 30576 h 257938"/>
              <a:gd name="connsiteX6" fmla="*/ 11964 w 904479"/>
              <a:gd name="connsiteY6" fmla="*/ 246166 h 257938"/>
              <a:gd name="connsiteX7" fmla="*/ 160647 w 904479"/>
              <a:gd name="connsiteY7" fmla="*/ 216429 h 25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479" h="257938">
                <a:moveTo>
                  <a:pt x="160647" y="216429"/>
                </a:moveTo>
                <a:cubicBezTo>
                  <a:pt x="237466" y="186692"/>
                  <a:pt x="350218" y="95004"/>
                  <a:pt x="472881" y="67746"/>
                </a:cubicBezTo>
                <a:cubicBezTo>
                  <a:pt x="595544" y="40488"/>
                  <a:pt x="854500" y="60312"/>
                  <a:pt x="896627" y="52878"/>
                </a:cubicBezTo>
                <a:cubicBezTo>
                  <a:pt x="938754" y="45444"/>
                  <a:pt x="801223" y="31814"/>
                  <a:pt x="725642" y="23141"/>
                </a:cubicBezTo>
                <a:cubicBezTo>
                  <a:pt x="650061" y="14468"/>
                  <a:pt x="479076" y="-400"/>
                  <a:pt x="443144" y="839"/>
                </a:cubicBezTo>
                <a:cubicBezTo>
                  <a:pt x="407212" y="2078"/>
                  <a:pt x="581915" y="-10312"/>
                  <a:pt x="510052" y="30576"/>
                </a:cubicBezTo>
                <a:cubicBezTo>
                  <a:pt x="438189" y="71464"/>
                  <a:pt x="62764" y="217669"/>
                  <a:pt x="11964" y="246166"/>
                </a:cubicBezTo>
                <a:cubicBezTo>
                  <a:pt x="-38836" y="274663"/>
                  <a:pt x="83828" y="246166"/>
                  <a:pt x="160647" y="21642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650E86CD-64B8-1877-AB46-6517AE400970}"/>
              </a:ext>
            </a:extLst>
          </p:cNvPr>
          <p:cNvSpPr/>
          <p:nvPr/>
        </p:nvSpPr>
        <p:spPr>
          <a:xfrm>
            <a:off x="4623981" y="4709379"/>
            <a:ext cx="624611" cy="353508"/>
          </a:xfrm>
          <a:custGeom>
            <a:avLst/>
            <a:gdLst>
              <a:gd name="connsiteX0" fmla="*/ 58 w 624611"/>
              <a:gd name="connsiteY0" fmla="*/ 353275 h 353508"/>
              <a:gd name="connsiteX1" fmla="*/ 245385 w 624611"/>
              <a:gd name="connsiteY1" fmla="*/ 70777 h 353508"/>
              <a:gd name="connsiteX2" fmla="*/ 446107 w 624611"/>
              <a:gd name="connsiteY2" fmla="*/ 18738 h 353508"/>
              <a:gd name="connsiteX3" fmla="*/ 624526 w 624611"/>
              <a:gd name="connsiteY3" fmla="*/ 18738 h 353508"/>
              <a:gd name="connsiteX4" fmla="*/ 423804 w 624611"/>
              <a:gd name="connsiteY4" fmla="*/ 33606 h 353508"/>
              <a:gd name="connsiteX5" fmla="*/ 267687 w 624611"/>
              <a:gd name="connsiteY5" fmla="*/ 18738 h 353508"/>
              <a:gd name="connsiteX6" fmla="*/ 58 w 624611"/>
              <a:gd name="connsiteY6" fmla="*/ 353275 h 35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611" h="353508">
                <a:moveTo>
                  <a:pt x="58" y="353275"/>
                </a:moveTo>
                <a:cubicBezTo>
                  <a:pt x="-3659" y="361948"/>
                  <a:pt x="171044" y="126533"/>
                  <a:pt x="245385" y="70777"/>
                </a:cubicBezTo>
                <a:cubicBezTo>
                  <a:pt x="319726" y="15021"/>
                  <a:pt x="382917" y="27411"/>
                  <a:pt x="446107" y="18738"/>
                </a:cubicBezTo>
                <a:cubicBezTo>
                  <a:pt x="509297" y="10065"/>
                  <a:pt x="628243" y="16260"/>
                  <a:pt x="624526" y="18738"/>
                </a:cubicBezTo>
                <a:cubicBezTo>
                  <a:pt x="620809" y="21216"/>
                  <a:pt x="483277" y="33606"/>
                  <a:pt x="423804" y="33606"/>
                </a:cubicBezTo>
                <a:cubicBezTo>
                  <a:pt x="364331" y="33606"/>
                  <a:pt x="333355" y="-30823"/>
                  <a:pt x="267687" y="18738"/>
                </a:cubicBezTo>
                <a:cubicBezTo>
                  <a:pt x="202019" y="68299"/>
                  <a:pt x="3775" y="344602"/>
                  <a:pt x="58" y="3532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0479D76-DEB3-6FE6-E378-02A1A62648DA}"/>
              </a:ext>
            </a:extLst>
          </p:cNvPr>
          <p:cNvSpPr/>
          <p:nvPr/>
        </p:nvSpPr>
        <p:spPr>
          <a:xfrm>
            <a:off x="4467842" y="4992094"/>
            <a:ext cx="93127" cy="431343"/>
          </a:xfrm>
          <a:custGeom>
            <a:avLst/>
            <a:gdLst>
              <a:gd name="connsiteX0" fmla="*/ 81856 w 93127"/>
              <a:gd name="connsiteY0" fmla="*/ 3652 h 431343"/>
              <a:gd name="connsiteX1" fmla="*/ 52119 w 93127"/>
              <a:gd name="connsiteY1" fmla="*/ 204374 h 431343"/>
              <a:gd name="connsiteX2" fmla="*/ 89290 w 93127"/>
              <a:gd name="connsiteY2" fmla="*/ 427399 h 431343"/>
              <a:gd name="connsiteX3" fmla="*/ 81856 w 93127"/>
              <a:gd name="connsiteY3" fmla="*/ 338189 h 431343"/>
              <a:gd name="connsiteX4" fmla="*/ 80 w 93127"/>
              <a:gd name="connsiteY4" fmla="*/ 226677 h 431343"/>
              <a:gd name="connsiteX5" fmla="*/ 66987 w 93127"/>
              <a:gd name="connsiteY5" fmla="*/ 85428 h 431343"/>
              <a:gd name="connsiteX6" fmla="*/ 81856 w 93127"/>
              <a:gd name="connsiteY6" fmla="*/ 3652 h 43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27" h="431343">
                <a:moveTo>
                  <a:pt x="81856" y="3652"/>
                </a:moveTo>
                <a:cubicBezTo>
                  <a:pt x="79378" y="23476"/>
                  <a:pt x="50880" y="133750"/>
                  <a:pt x="52119" y="204374"/>
                </a:cubicBezTo>
                <a:cubicBezTo>
                  <a:pt x="53358" y="274998"/>
                  <a:pt x="84334" y="405097"/>
                  <a:pt x="89290" y="427399"/>
                </a:cubicBezTo>
                <a:cubicBezTo>
                  <a:pt x="94246" y="449702"/>
                  <a:pt x="96724" y="371643"/>
                  <a:pt x="81856" y="338189"/>
                </a:cubicBezTo>
                <a:cubicBezTo>
                  <a:pt x="66988" y="304735"/>
                  <a:pt x="2558" y="268804"/>
                  <a:pt x="80" y="226677"/>
                </a:cubicBezTo>
                <a:cubicBezTo>
                  <a:pt x="-2398" y="184550"/>
                  <a:pt x="53358" y="121360"/>
                  <a:pt x="66987" y="85428"/>
                </a:cubicBezTo>
                <a:cubicBezTo>
                  <a:pt x="80616" y="49496"/>
                  <a:pt x="84334" y="-16172"/>
                  <a:pt x="81856" y="365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EF01EEAD-DB44-5A09-E5C2-B25F89894B4E}"/>
              </a:ext>
            </a:extLst>
          </p:cNvPr>
          <p:cNvSpPr/>
          <p:nvPr/>
        </p:nvSpPr>
        <p:spPr>
          <a:xfrm>
            <a:off x="4066073" y="4994779"/>
            <a:ext cx="279536" cy="113868"/>
          </a:xfrm>
          <a:custGeom>
            <a:avLst/>
            <a:gdLst>
              <a:gd name="connsiteX0" fmla="*/ 405 w 279536"/>
              <a:gd name="connsiteY0" fmla="*/ 967 h 113868"/>
              <a:gd name="connsiteX1" fmla="*/ 268034 w 279536"/>
              <a:gd name="connsiteY1" fmla="*/ 112480 h 113868"/>
              <a:gd name="connsiteX2" fmla="*/ 208561 w 279536"/>
              <a:gd name="connsiteY2" fmla="*/ 60441 h 113868"/>
              <a:gd name="connsiteX3" fmla="*/ 405 w 279536"/>
              <a:gd name="connsiteY3" fmla="*/ 967 h 11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36" h="113868">
                <a:moveTo>
                  <a:pt x="405" y="967"/>
                </a:moveTo>
                <a:cubicBezTo>
                  <a:pt x="10317" y="9640"/>
                  <a:pt x="233341" y="102568"/>
                  <a:pt x="268034" y="112480"/>
                </a:cubicBezTo>
                <a:cubicBezTo>
                  <a:pt x="302727" y="122392"/>
                  <a:pt x="251927" y="76548"/>
                  <a:pt x="208561" y="60441"/>
                </a:cubicBezTo>
                <a:cubicBezTo>
                  <a:pt x="165195" y="44334"/>
                  <a:pt x="-9507" y="-7706"/>
                  <a:pt x="405" y="96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33E59363-4C5F-F393-A541-FE5063153CA4}"/>
              </a:ext>
            </a:extLst>
          </p:cNvPr>
          <p:cNvSpPr/>
          <p:nvPr/>
        </p:nvSpPr>
        <p:spPr>
          <a:xfrm>
            <a:off x="3917795" y="4839134"/>
            <a:ext cx="38433" cy="373126"/>
          </a:xfrm>
          <a:custGeom>
            <a:avLst/>
            <a:gdLst>
              <a:gd name="connsiteX0" fmla="*/ 29737 w 38433"/>
              <a:gd name="connsiteY0" fmla="*/ 495 h 373126"/>
              <a:gd name="connsiteX1" fmla="*/ 29737 w 38433"/>
              <a:gd name="connsiteY1" fmla="*/ 193783 h 373126"/>
              <a:gd name="connsiteX2" fmla="*/ 37171 w 38433"/>
              <a:gd name="connsiteY2" fmla="*/ 372203 h 373126"/>
              <a:gd name="connsiteX3" fmla="*/ 0 w 38433"/>
              <a:gd name="connsiteY3" fmla="*/ 253256 h 373126"/>
              <a:gd name="connsiteX4" fmla="*/ 29737 w 38433"/>
              <a:gd name="connsiteY4" fmla="*/ 495 h 37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3" h="373126">
                <a:moveTo>
                  <a:pt x="29737" y="495"/>
                </a:moveTo>
                <a:cubicBezTo>
                  <a:pt x="34693" y="-9417"/>
                  <a:pt x="28498" y="131832"/>
                  <a:pt x="29737" y="193783"/>
                </a:cubicBezTo>
                <a:cubicBezTo>
                  <a:pt x="30976" y="255734"/>
                  <a:pt x="42127" y="362291"/>
                  <a:pt x="37171" y="372203"/>
                </a:cubicBezTo>
                <a:cubicBezTo>
                  <a:pt x="32215" y="382115"/>
                  <a:pt x="0" y="310251"/>
                  <a:pt x="0" y="253256"/>
                </a:cubicBezTo>
                <a:cubicBezTo>
                  <a:pt x="0" y="196261"/>
                  <a:pt x="24781" y="10407"/>
                  <a:pt x="29737" y="4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06ADCDF-7DFD-E169-8BB3-18E7454DFDC6}"/>
              </a:ext>
            </a:extLst>
          </p:cNvPr>
          <p:cNvSpPr/>
          <p:nvPr/>
        </p:nvSpPr>
        <p:spPr>
          <a:xfrm>
            <a:off x="6943694" y="4602991"/>
            <a:ext cx="583198" cy="949747"/>
          </a:xfrm>
          <a:custGeom>
            <a:avLst/>
            <a:gdLst>
              <a:gd name="connsiteX0" fmla="*/ 581056 w 583198"/>
              <a:gd name="connsiteY0" fmla="*/ 759 h 949747"/>
              <a:gd name="connsiteX1" fmla="*/ 431831 w 583198"/>
              <a:gd name="connsiteY1" fmla="*/ 296034 h 949747"/>
              <a:gd name="connsiteX2" fmla="*/ 454056 w 583198"/>
              <a:gd name="connsiteY2" fmla="*/ 880234 h 949747"/>
              <a:gd name="connsiteX3" fmla="*/ 320706 w 583198"/>
              <a:gd name="connsiteY3" fmla="*/ 934209 h 949747"/>
              <a:gd name="connsiteX4" fmla="*/ 31 w 583198"/>
              <a:gd name="connsiteY4" fmla="*/ 838959 h 949747"/>
              <a:gd name="connsiteX5" fmla="*/ 301656 w 583198"/>
              <a:gd name="connsiteY5" fmla="*/ 934209 h 949747"/>
              <a:gd name="connsiteX6" fmla="*/ 415956 w 583198"/>
              <a:gd name="connsiteY6" fmla="*/ 924684 h 949747"/>
              <a:gd name="connsiteX7" fmla="*/ 428656 w 583198"/>
              <a:gd name="connsiteY7" fmla="*/ 816734 h 949747"/>
              <a:gd name="connsiteX8" fmla="*/ 409606 w 583198"/>
              <a:gd name="connsiteY8" fmla="*/ 575434 h 949747"/>
              <a:gd name="connsiteX9" fmla="*/ 403256 w 583198"/>
              <a:gd name="connsiteY9" fmla="*/ 686559 h 949747"/>
              <a:gd name="connsiteX10" fmla="*/ 419131 w 583198"/>
              <a:gd name="connsiteY10" fmla="*/ 299209 h 949747"/>
              <a:gd name="connsiteX11" fmla="*/ 371506 w 583198"/>
              <a:gd name="connsiteY11" fmla="*/ 400809 h 949747"/>
              <a:gd name="connsiteX12" fmla="*/ 415956 w 583198"/>
              <a:gd name="connsiteY12" fmla="*/ 134109 h 949747"/>
              <a:gd name="connsiteX13" fmla="*/ 301656 w 583198"/>
              <a:gd name="connsiteY13" fmla="*/ 375409 h 949747"/>
              <a:gd name="connsiteX14" fmla="*/ 581056 w 583198"/>
              <a:gd name="connsiteY14" fmla="*/ 759 h 94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198" h="949747">
                <a:moveTo>
                  <a:pt x="581056" y="759"/>
                </a:moveTo>
                <a:cubicBezTo>
                  <a:pt x="602752" y="-12470"/>
                  <a:pt x="452998" y="149455"/>
                  <a:pt x="431831" y="296034"/>
                </a:cubicBezTo>
                <a:cubicBezTo>
                  <a:pt x="410664" y="442613"/>
                  <a:pt x="472577" y="773872"/>
                  <a:pt x="454056" y="880234"/>
                </a:cubicBezTo>
                <a:cubicBezTo>
                  <a:pt x="435535" y="986596"/>
                  <a:pt x="396377" y="941088"/>
                  <a:pt x="320706" y="934209"/>
                </a:cubicBezTo>
                <a:cubicBezTo>
                  <a:pt x="245035" y="927330"/>
                  <a:pt x="3206" y="838959"/>
                  <a:pt x="31" y="838959"/>
                </a:cubicBezTo>
                <a:cubicBezTo>
                  <a:pt x="-3144" y="838959"/>
                  <a:pt x="232335" y="919922"/>
                  <a:pt x="301656" y="934209"/>
                </a:cubicBezTo>
                <a:cubicBezTo>
                  <a:pt x="370977" y="948497"/>
                  <a:pt x="394789" y="944263"/>
                  <a:pt x="415956" y="924684"/>
                </a:cubicBezTo>
                <a:cubicBezTo>
                  <a:pt x="437123" y="905105"/>
                  <a:pt x="429714" y="874942"/>
                  <a:pt x="428656" y="816734"/>
                </a:cubicBezTo>
                <a:cubicBezTo>
                  <a:pt x="427598" y="758526"/>
                  <a:pt x="413839" y="597130"/>
                  <a:pt x="409606" y="575434"/>
                </a:cubicBezTo>
                <a:cubicBezTo>
                  <a:pt x="405373" y="553738"/>
                  <a:pt x="401669" y="732596"/>
                  <a:pt x="403256" y="686559"/>
                </a:cubicBezTo>
                <a:cubicBezTo>
                  <a:pt x="404843" y="640522"/>
                  <a:pt x="424423" y="346834"/>
                  <a:pt x="419131" y="299209"/>
                </a:cubicBezTo>
                <a:cubicBezTo>
                  <a:pt x="413839" y="251584"/>
                  <a:pt x="372035" y="428326"/>
                  <a:pt x="371506" y="400809"/>
                </a:cubicBezTo>
                <a:cubicBezTo>
                  <a:pt x="370977" y="373292"/>
                  <a:pt x="427598" y="138342"/>
                  <a:pt x="415956" y="134109"/>
                </a:cubicBezTo>
                <a:cubicBezTo>
                  <a:pt x="404314" y="129876"/>
                  <a:pt x="277844" y="394988"/>
                  <a:pt x="301656" y="375409"/>
                </a:cubicBezTo>
                <a:cubicBezTo>
                  <a:pt x="325468" y="355830"/>
                  <a:pt x="559360" y="13988"/>
                  <a:pt x="581056" y="7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A7041C17-AD1D-27EF-56B8-CFE733F583AE}"/>
              </a:ext>
            </a:extLst>
          </p:cNvPr>
          <p:cNvSpPr/>
          <p:nvPr/>
        </p:nvSpPr>
        <p:spPr>
          <a:xfrm>
            <a:off x="7051493" y="5269103"/>
            <a:ext cx="236142" cy="939681"/>
          </a:xfrm>
          <a:custGeom>
            <a:avLst/>
            <a:gdLst>
              <a:gd name="connsiteX0" fmla="*/ 187507 w 236142"/>
              <a:gd name="connsiteY0" fmla="*/ 1397 h 939681"/>
              <a:gd name="connsiteX1" fmla="*/ 136707 w 236142"/>
              <a:gd name="connsiteY1" fmla="*/ 353822 h 939681"/>
              <a:gd name="connsiteX2" fmla="*/ 231957 w 236142"/>
              <a:gd name="connsiteY2" fmla="*/ 909447 h 939681"/>
              <a:gd name="connsiteX3" fmla="*/ 216082 w 236142"/>
              <a:gd name="connsiteY3" fmla="*/ 849122 h 939681"/>
              <a:gd name="connsiteX4" fmla="*/ 187507 w 236142"/>
              <a:gd name="connsiteY4" fmla="*/ 706247 h 939681"/>
              <a:gd name="connsiteX5" fmla="*/ 182 w 236142"/>
              <a:gd name="connsiteY5" fmla="*/ 312547 h 939681"/>
              <a:gd name="connsiteX6" fmla="*/ 152582 w 236142"/>
              <a:gd name="connsiteY6" fmla="*/ 630047 h 939681"/>
              <a:gd name="connsiteX7" fmla="*/ 139882 w 236142"/>
              <a:gd name="connsiteY7" fmla="*/ 452247 h 939681"/>
              <a:gd name="connsiteX8" fmla="*/ 139882 w 236142"/>
              <a:gd name="connsiteY8" fmla="*/ 315722 h 939681"/>
              <a:gd name="connsiteX9" fmla="*/ 120832 w 236142"/>
              <a:gd name="connsiteY9" fmla="*/ 233172 h 939681"/>
              <a:gd name="connsiteX10" fmla="*/ 187507 w 236142"/>
              <a:gd name="connsiteY10" fmla="*/ 1397 h 93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142" h="939681">
                <a:moveTo>
                  <a:pt x="187507" y="1397"/>
                </a:moveTo>
                <a:cubicBezTo>
                  <a:pt x="190153" y="21505"/>
                  <a:pt x="129299" y="202480"/>
                  <a:pt x="136707" y="353822"/>
                </a:cubicBezTo>
                <a:cubicBezTo>
                  <a:pt x="144115" y="505164"/>
                  <a:pt x="218728" y="826897"/>
                  <a:pt x="231957" y="909447"/>
                </a:cubicBezTo>
                <a:cubicBezTo>
                  <a:pt x="245186" y="991997"/>
                  <a:pt x="223490" y="882989"/>
                  <a:pt x="216082" y="849122"/>
                </a:cubicBezTo>
                <a:cubicBezTo>
                  <a:pt x="208674" y="815255"/>
                  <a:pt x="223490" y="795676"/>
                  <a:pt x="187507" y="706247"/>
                </a:cubicBezTo>
                <a:cubicBezTo>
                  <a:pt x="151524" y="616818"/>
                  <a:pt x="6003" y="325247"/>
                  <a:pt x="182" y="312547"/>
                </a:cubicBezTo>
                <a:cubicBezTo>
                  <a:pt x="-5639" y="299847"/>
                  <a:pt x="129299" y="606764"/>
                  <a:pt x="152582" y="630047"/>
                </a:cubicBezTo>
                <a:cubicBezTo>
                  <a:pt x="175865" y="653330"/>
                  <a:pt x="141999" y="504634"/>
                  <a:pt x="139882" y="452247"/>
                </a:cubicBezTo>
                <a:cubicBezTo>
                  <a:pt x="137765" y="399860"/>
                  <a:pt x="143057" y="352234"/>
                  <a:pt x="139882" y="315722"/>
                </a:cubicBezTo>
                <a:cubicBezTo>
                  <a:pt x="136707" y="279210"/>
                  <a:pt x="110249" y="282384"/>
                  <a:pt x="120832" y="233172"/>
                </a:cubicBezTo>
                <a:cubicBezTo>
                  <a:pt x="131415" y="183960"/>
                  <a:pt x="184861" y="-18711"/>
                  <a:pt x="187507" y="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1629CC9-18B1-EEE4-5826-FC0AF89DDBAA}"/>
              </a:ext>
            </a:extLst>
          </p:cNvPr>
          <p:cNvSpPr/>
          <p:nvPr/>
        </p:nvSpPr>
        <p:spPr>
          <a:xfrm>
            <a:off x="6949631" y="5395919"/>
            <a:ext cx="347247" cy="844850"/>
          </a:xfrm>
          <a:custGeom>
            <a:avLst/>
            <a:gdLst>
              <a:gd name="connsiteX0" fmla="*/ 444 w 347247"/>
              <a:gd name="connsiteY0" fmla="*/ 1581 h 844850"/>
              <a:gd name="connsiteX1" fmla="*/ 235394 w 347247"/>
              <a:gd name="connsiteY1" fmla="*/ 642931 h 844850"/>
              <a:gd name="connsiteX2" fmla="*/ 197294 w 347247"/>
              <a:gd name="connsiteY2" fmla="*/ 496881 h 844850"/>
              <a:gd name="connsiteX3" fmla="*/ 340169 w 347247"/>
              <a:gd name="connsiteY3" fmla="*/ 823906 h 844850"/>
              <a:gd name="connsiteX4" fmla="*/ 305244 w 347247"/>
              <a:gd name="connsiteY4" fmla="*/ 754056 h 844850"/>
              <a:gd name="connsiteX5" fmla="*/ 130619 w 347247"/>
              <a:gd name="connsiteY5" fmla="*/ 284156 h 844850"/>
              <a:gd name="connsiteX6" fmla="*/ 175069 w 347247"/>
              <a:gd name="connsiteY6" fmla="*/ 455606 h 844850"/>
              <a:gd name="connsiteX7" fmla="*/ 444 w 347247"/>
              <a:gd name="connsiteY7" fmla="*/ 1581 h 84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247" h="844850">
                <a:moveTo>
                  <a:pt x="444" y="1581"/>
                </a:moveTo>
                <a:cubicBezTo>
                  <a:pt x="10498" y="32802"/>
                  <a:pt x="202586" y="560381"/>
                  <a:pt x="235394" y="642931"/>
                </a:cubicBezTo>
                <a:cubicBezTo>
                  <a:pt x="268202" y="725481"/>
                  <a:pt x="179832" y="466719"/>
                  <a:pt x="197294" y="496881"/>
                </a:cubicBezTo>
                <a:cubicBezTo>
                  <a:pt x="214756" y="527043"/>
                  <a:pt x="322177" y="781043"/>
                  <a:pt x="340169" y="823906"/>
                </a:cubicBezTo>
                <a:cubicBezTo>
                  <a:pt x="358161" y="866769"/>
                  <a:pt x="340169" y="844014"/>
                  <a:pt x="305244" y="754056"/>
                </a:cubicBezTo>
                <a:cubicBezTo>
                  <a:pt x="270319" y="664098"/>
                  <a:pt x="152315" y="333898"/>
                  <a:pt x="130619" y="284156"/>
                </a:cubicBezTo>
                <a:cubicBezTo>
                  <a:pt x="108923" y="234414"/>
                  <a:pt x="196236" y="500056"/>
                  <a:pt x="175069" y="455606"/>
                </a:cubicBezTo>
                <a:cubicBezTo>
                  <a:pt x="153902" y="411156"/>
                  <a:pt x="-9610" y="-29640"/>
                  <a:pt x="444" y="1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FD54787-38EB-C111-F35A-FCAC7FF2CE4F}"/>
              </a:ext>
            </a:extLst>
          </p:cNvPr>
          <p:cNvSpPr/>
          <p:nvPr/>
        </p:nvSpPr>
        <p:spPr>
          <a:xfrm>
            <a:off x="7414639" y="6037746"/>
            <a:ext cx="140112" cy="546376"/>
          </a:xfrm>
          <a:custGeom>
            <a:avLst/>
            <a:gdLst>
              <a:gd name="connsiteX0" fmla="*/ 75186 w 140112"/>
              <a:gd name="connsiteY0" fmla="*/ 1104 h 546376"/>
              <a:gd name="connsiteX1" fmla="*/ 132336 w 140112"/>
              <a:gd name="connsiteY1" fmla="*/ 302729 h 546376"/>
              <a:gd name="connsiteX2" fmla="*/ 132336 w 140112"/>
              <a:gd name="connsiteY2" fmla="*/ 264629 h 546376"/>
              <a:gd name="connsiteX3" fmla="*/ 122811 w 140112"/>
              <a:gd name="connsiteY3" fmla="*/ 372579 h 546376"/>
              <a:gd name="connsiteX4" fmla="*/ 5336 w 140112"/>
              <a:gd name="connsiteY4" fmla="*/ 540854 h 546376"/>
              <a:gd name="connsiteX5" fmla="*/ 30736 w 140112"/>
              <a:gd name="connsiteY5" fmla="*/ 493229 h 546376"/>
              <a:gd name="connsiteX6" fmla="*/ 125986 w 140112"/>
              <a:gd name="connsiteY6" fmla="*/ 369404 h 546376"/>
              <a:gd name="connsiteX7" fmla="*/ 138686 w 140112"/>
              <a:gd name="connsiteY7" fmla="*/ 321779 h 546376"/>
              <a:gd name="connsiteX8" fmla="*/ 116461 w 140112"/>
              <a:gd name="connsiteY8" fmla="*/ 204304 h 546376"/>
              <a:gd name="connsiteX9" fmla="*/ 75186 w 140112"/>
              <a:gd name="connsiteY9" fmla="*/ 1104 h 5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112" h="546376">
                <a:moveTo>
                  <a:pt x="75186" y="1104"/>
                </a:moveTo>
                <a:cubicBezTo>
                  <a:pt x="77832" y="17508"/>
                  <a:pt x="122811" y="258808"/>
                  <a:pt x="132336" y="302729"/>
                </a:cubicBezTo>
                <a:cubicBezTo>
                  <a:pt x="141861" y="346650"/>
                  <a:pt x="133923" y="252987"/>
                  <a:pt x="132336" y="264629"/>
                </a:cubicBezTo>
                <a:cubicBezTo>
                  <a:pt x="130749" y="276271"/>
                  <a:pt x="143978" y="326542"/>
                  <a:pt x="122811" y="372579"/>
                </a:cubicBezTo>
                <a:cubicBezTo>
                  <a:pt x="101644" y="418616"/>
                  <a:pt x="20682" y="520746"/>
                  <a:pt x="5336" y="540854"/>
                </a:cubicBezTo>
                <a:cubicBezTo>
                  <a:pt x="-10010" y="560962"/>
                  <a:pt x="10628" y="521804"/>
                  <a:pt x="30736" y="493229"/>
                </a:cubicBezTo>
                <a:cubicBezTo>
                  <a:pt x="50844" y="464654"/>
                  <a:pt x="107994" y="397979"/>
                  <a:pt x="125986" y="369404"/>
                </a:cubicBezTo>
                <a:cubicBezTo>
                  <a:pt x="143978" y="340829"/>
                  <a:pt x="140273" y="349296"/>
                  <a:pt x="138686" y="321779"/>
                </a:cubicBezTo>
                <a:cubicBezTo>
                  <a:pt x="137099" y="294262"/>
                  <a:pt x="124398" y="252987"/>
                  <a:pt x="116461" y="204304"/>
                </a:cubicBezTo>
                <a:cubicBezTo>
                  <a:pt x="108524" y="155621"/>
                  <a:pt x="72540" y="-15300"/>
                  <a:pt x="75186" y="1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9753641A-0C1C-060E-B9A0-E9BC6368DDDE}"/>
              </a:ext>
            </a:extLst>
          </p:cNvPr>
          <p:cNvSpPr/>
          <p:nvPr/>
        </p:nvSpPr>
        <p:spPr>
          <a:xfrm>
            <a:off x="7423039" y="6078429"/>
            <a:ext cx="137938" cy="319203"/>
          </a:xfrm>
          <a:custGeom>
            <a:avLst/>
            <a:gdLst>
              <a:gd name="connsiteX0" fmla="*/ 111 w 137938"/>
              <a:gd name="connsiteY0" fmla="*/ 1696 h 319203"/>
              <a:gd name="connsiteX1" fmla="*/ 120761 w 137938"/>
              <a:gd name="connsiteY1" fmla="*/ 179496 h 319203"/>
              <a:gd name="connsiteX2" fmla="*/ 136636 w 137938"/>
              <a:gd name="connsiteY2" fmla="*/ 268396 h 319203"/>
              <a:gd name="connsiteX3" fmla="*/ 136636 w 137938"/>
              <a:gd name="connsiteY3" fmla="*/ 319196 h 319203"/>
              <a:gd name="connsiteX4" fmla="*/ 133461 w 137938"/>
              <a:gd name="connsiteY4" fmla="*/ 265221 h 319203"/>
              <a:gd name="connsiteX5" fmla="*/ 98536 w 137938"/>
              <a:gd name="connsiteY5" fmla="*/ 179496 h 319203"/>
              <a:gd name="connsiteX6" fmla="*/ 98536 w 137938"/>
              <a:gd name="connsiteY6" fmla="*/ 93771 h 319203"/>
              <a:gd name="connsiteX7" fmla="*/ 111 w 137938"/>
              <a:gd name="connsiteY7" fmla="*/ 1696 h 31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938" h="319203">
                <a:moveTo>
                  <a:pt x="111" y="1696"/>
                </a:moveTo>
                <a:cubicBezTo>
                  <a:pt x="3815" y="15983"/>
                  <a:pt x="98007" y="135046"/>
                  <a:pt x="120761" y="179496"/>
                </a:cubicBezTo>
                <a:cubicBezTo>
                  <a:pt x="143515" y="223946"/>
                  <a:pt x="133990" y="245113"/>
                  <a:pt x="136636" y="268396"/>
                </a:cubicBezTo>
                <a:cubicBezTo>
                  <a:pt x="139282" y="291679"/>
                  <a:pt x="137165" y="319725"/>
                  <a:pt x="136636" y="319196"/>
                </a:cubicBezTo>
                <a:cubicBezTo>
                  <a:pt x="136107" y="318667"/>
                  <a:pt x="139811" y="288504"/>
                  <a:pt x="133461" y="265221"/>
                </a:cubicBezTo>
                <a:cubicBezTo>
                  <a:pt x="127111" y="241938"/>
                  <a:pt x="104357" y="208071"/>
                  <a:pt x="98536" y="179496"/>
                </a:cubicBezTo>
                <a:cubicBezTo>
                  <a:pt x="92715" y="150921"/>
                  <a:pt x="110707" y="120229"/>
                  <a:pt x="98536" y="93771"/>
                </a:cubicBezTo>
                <a:cubicBezTo>
                  <a:pt x="86365" y="67313"/>
                  <a:pt x="-3593" y="-12591"/>
                  <a:pt x="111" y="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634DD112-E62B-C007-90FF-1EFFF855BE5E}"/>
              </a:ext>
            </a:extLst>
          </p:cNvPr>
          <p:cNvSpPr/>
          <p:nvPr/>
        </p:nvSpPr>
        <p:spPr>
          <a:xfrm>
            <a:off x="7396585" y="6237360"/>
            <a:ext cx="207791" cy="396611"/>
          </a:xfrm>
          <a:custGeom>
            <a:avLst/>
            <a:gdLst>
              <a:gd name="connsiteX0" fmla="*/ 198015 w 207791"/>
              <a:gd name="connsiteY0" fmla="*/ 1515 h 396611"/>
              <a:gd name="connsiteX1" fmla="*/ 169440 w 207791"/>
              <a:gd name="connsiteY1" fmla="*/ 80890 h 396611"/>
              <a:gd name="connsiteX2" fmla="*/ 182140 w 207791"/>
              <a:gd name="connsiteY2" fmla="*/ 198365 h 396611"/>
              <a:gd name="connsiteX3" fmla="*/ 169440 w 207791"/>
              <a:gd name="connsiteY3" fmla="*/ 252340 h 396611"/>
              <a:gd name="connsiteX4" fmla="*/ 124990 w 207791"/>
              <a:gd name="connsiteY4" fmla="*/ 309490 h 396611"/>
              <a:gd name="connsiteX5" fmla="*/ 1165 w 207791"/>
              <a:gd name="connsiteY5" fmla="*/ 395215 h 396611"/>
              <a:gd name="connsiteX6" fmla="*/ 71015 w 207791"/>
              <a:gd name="connsiteY6" fmla="*/ 353940 h 396611"/>
              <a:gd name="connsiteX7" fmla="*/ 204365 w 207791"/>
              <a:gd name="connsiteY7" fmla="*/ 242815 h 396611"/>
              <a:gd name="connsiteX8" fmla="*/ 169440 w 207791"/>
              <a:gd name="connsiteY8" fmla="*/ 150740 h 396611"/>
              <a:gd name="connsiteX9" fmla="*/ 198015 w 207791"/>
              <a:gd name="connsiteY9" fmla="*/ 1515 h 39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791" h="396611">
                <a:moveTo>
                  <a:pt x="198015" y="1515"/>
                </a:moveTo>
                <a:cubicBezTo>
                  <a:pt x="198015" y="-10127"/>
                  <a:pt x="172086" y="48082"/>
                  <a:pt x="169440" y="80890"/>
                </a:cubicBezTo>
                <a:cubicBezTo>
                  <a:pt x="166794" y="113698"/>
                  <a:pt x="182140" y="169790"/>
                  <a:pt x="182140" y="198365"/>
                </a:cubicBezTo>
                <a:cubicBezTo>
                  <a:pt x="182140" y="226940"/>
                  <a:pt x="178965" y="233819"/>
                  <a:pt x="169440" y="252340"/>
                </a:cubicBezTo>
                <a:cubicBezTo>
                  <a:pt x="159915" y="270861"/>
                  <a:pt x="153036" y="285678"/>
                  <a:pt x="124990" y="309490"/>
                </a:cubicBezTo>
                <a:cubicBezTo>
                  <a:pt x="96944" y="333303"/>
                  <a:pt x="10161" y="387807"/>
                  <a:pt x="1165" y="395215"/>
                </a:cubicBezTo>
                <a:cubicBezTo>
                  <a:pt x="-7831" y="402623"/>
                  <a:pt x="37148" y="379340"/>
                  <a:pt x="71015" y="353940"/>
                </a:cubicBezTo>
                <a:cubicBezTo>
                  <a:pt x="104882" y="328540"/>
                  <a:pt x="187961" y="276682"/>
                  <a:pt x="204365" y="242815"/>
                </a:cubicBezTo>
                <a:cubicBezTo>
                  <a:pt x="220769" y="208948"/>
                  <a:pt x="173144" y="189369"/>
                  <a:pt x="169440" y="150740"/>
                </a:cubicBezTo>
                <a:cubicBezTo>
                  <a:pt x="165736" y="112111"/>
                  <a:pt x="198015" y="13157"/>
                  <a:pt x="198015" y="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13C036EC-0B34-7D05-6792-0BFC35A19738}"/>
              </a:ext>
            </a:extLst>
          </p:cNvPr>
          <p:cNvSpPr/>
          <p:nvPr/>
        </p:nvSpPr>
        <p:spPr>
          <a:xfrm>
            <a:off x="7420634" y="6168691"/>
            <a:ext cx="107408" cy="431019"/>
          </a:xfrm>
          <a:custGeom>
            <a:avLst/>
            <a:gdLst>
              <a:gd name="connsiteX0" fmla="*/ 97766 w 107408"/>
              <a:gd name="connsiteY0" fmla="*/ 334 h 431019"/>
              <a:gd name="connsiteX1" fmla="*/ 75541 w 107408"/>
              <a:gd name="connsiteY1" fmla="*/ 263859 h 431019"/>
              <a:gd name="connsiteX2" fmla="*/ 2516 w 107408"/>
              <a:gd name="connsiteY2" fmla="*/ 425784 h 431019"/>
              <a:gd name="connsiteX3" fmla="*/ 24741 w 107408"/>
              <a:gd name="connsiteY3" fmla="*/ 374984 h 431019"/>
              <a:gd name="connsiteX4" fmla="*/ 100941 w 107408"/>
              <a:gd name="connsiteY4" fmla="*/ 213059 h 431019"/>
              <a:gd name="connsiteX5" fmla="*/ 97766 w 107408"/>
              <a:gd name="connsiteY5" fmla="*/ 334 h 43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08" h="431019">
                <a:moveTo>
                  <a:pt x="97766" y="334"/>
                </a:moveTo>
                <a:cubicBezTo>
                  <a:pt x="93533" y="8801"/>
                  <a:pt x="91416" y="192951"/>
                  <a:pt x="75541" y="263859"/>
                </a:cubicBezTo>
                <a:cubicBezTo>
                  <a:pt x="59666" y="334767"/>
                  <a:pt x="10983" y="407263"/>
                  <a:pt x="2516" y="425784"/>
                </a:cubicBezTo>
                <a:cubicBezTo>
                  <a:pt x="-5951" y="444305"/>
                  <a:pt x="8337" y="410438"/>
                  <a:pt x="24741" y="374984"/>
                </a:cubicBezTo>
                <a:cubicBezTo>
                  <a:pt x="41145" y="339530"/>
                  <a:pt x="86654" y="279734"/>
                  <a:pt x="100941" y="213059"/>
                </a:cubicBezTo>
                <a:cubicBezTo>
                  <a:pt x="115228" y="146384"/>
                  <a:pt x="101999" y="-8133"/>
                  <a:pt x="97766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2F6DD75-F115-F5E5-95D1-CA68E6654FB8}"/>
              </a:ext>
            </a:extLst>
          </p:cNvPr>
          <p:cNvSpPr/>
          <p:nvPr/>
        </p:nvSpPr>
        <p:spPr>
          <a:xfrm>
            <a:off x="7285025" y="6133975"/>
            <a:ext cx="84335" cy="410209"/>
          </a:xfrm>
          <a:custGeom>
            <a:avLst/>
            <a:gdLst>
              <a:gd name="connsiteX0" fmla="*/ 84150 w 84335"/>
              <a:gd name="connsiteY0" fmla="*/ 3300 h 410209"/>
              <a:gd name="connsiteX1" fmla="*/ 23825 w 84335"/>
              <a:gd name="connsiteY1" fmla="*/ 152525 h 410209"/>
              <a:gd name="connsiteX2" fmla="*/ 17475 w 84335"/>
              <a:gd name="connsiteY2" fmla="*/ 216025 h 410209"/>
              <a:gd name="connsiteX3" fmla="*/ 27000 w 84335"/>
              <a:gd name="connsiteY3" fmla="*/ 317625 h 410209"/>
              <a:gd name="connsiteX4" fmla="*/ 1600 w 84335"/>
              <a:gd name="connsiteY4" fmla="*/ 247775 h 410209"/>
              <a:gd name="connsiteX5" fmla="*/ 80975 w 84335"/>
              <a:gd name="connsiteY5" fmla="*/ 406525 h 410209"/>
              <a:gd name="connsiteX6" fmla="*/ 46050 w 84335"/>
              <a:gd name="connsiteY6" fmla="*/ 355725 h 410209"/>
              <a:gd name="connsiteX7" fmla="*/ 1600 w 84335"/>
              <a:gd name="connsiteY7" fmla="*/ 311275 h 410209"/>
              <a:gd name="connsiteX8" fmla="*/ 84150 w 84335"/>
              <a:gd name="connsiteY8" fmla="*/ 3300 h 41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35" h="410209">
                <a:moveTo>
                  <a:pt x="84150" y="3300"/>
                </a:moveTo>
                <a:cubicBezTo>
                  <a:pt x="87854" y="-23158"/>
                  <a:pt x="34937" y="117071"/>
                  <a:pt x="23825" y="152525"/>
                </a:cubicBezTo>
                <a:cubicBezTo>
                  <a:pt x="12712" y="187979"/>
                  <a:pt x="16946" y="188508"/>
                  <a:pt x="17475" y="216025"/>
                </a:cubicBezTo>
                <a:cubicBezTo>
                  <a:pt x="18004" y="243542"/>
                  <a:pt x="29646" y="312333"/>
                  <a:pt x="27000" y="317625"/>
                </a:cubicBezTo>
                <a:cubicBezTo>
                  <a:pt x="24354" y="322917"/>
                  <a:pt x="-7396" y="232958"/>
                  <a:pt x="1600" y="247775"/>
                </a:cubicBezTo>
                <a:cubicBezTo>
                  <a:pt x="10596" y="262592"/>
                  <a:pt x="73567" y="388533"/>
                  <a:pt x="80975" y="406525"/>
                </a:cubicBezTo>
                <a:cubicBezTo>
                  <a:pt x="88383" y="424517"/>
                  <a:pt x="59279" y="371600"/>
                  <a:pt x="46050" y="355725"/>
                </a:cubicBezTo>
                <a:cubicBezTo>
                  <a:pt x="32821" y="339850"/>
                  <a:pt x="-4750" y="363662"/>
                  <a:pt x="1600" y="311275"/>
                </a:cubicBezTo>
                <a:cubicBezTo>
                  <a:pt x="7950" y="258888"/>
                  <a:pt x="80446" y="29758"/>
                  <a:pt x="84150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A483C3E-E108-56B9-BF64-3AB8989D12B6}"/>
              </a:ext>
            </a:extLst>
          </p:cNvPr>
          <p:cNvSpPr/>
          <p:nvPr/>
        </p:nvSpPr>
        <p:spPr>
          <a:xfrm>
            <a:off x="7245246" y="6127681"/>
            <a:ext cx="169287" cy="505782"/>
          </a:xfrm>
          <a:custGeom>
            <a:avLst/>
            <a:gdLst>
              <a:gd name="connsiteX0" fmla="*/ 95354 w 169287"/>
              <a:gd name="connsiteY0" fmla="*/ 69 h 505782"/>
              <a:gd name="connsiteX1" fmla="*/ 28679 w 169287"/>
              <a:gd name="connsiteY1" fmla="*/ 231844 h 505782"/>
              <a:gd name="connsiteX2" fmla="*/ 25504 w 169287"/>
              <a:gd name="connsiteY2" fmla="*/ 333444 h 505782"/>
              <a:gd name="connsiteX3" fmla="*/ 15979 w 169287"/>
              <a:gd name="connsiteY3" fmla="*/ 323919 h 505782"/>
              <a:gd name="connsiteX4" fmla="*/ 85829 w 169287"/>
              <a:gd name="connsiteY4" fmla="*/ 454094 h 505782"/>
              <a:gd name="connsiteX5" fmla="*/ 69954 w 169287"/>
              <a:gd name="connsiteY5" fmla="*/ 428694 h 505782"/>
              <a:gd name="connsiteX6" fmla="*/ 168379 w 169287"/>
              <a:gd name="connsiteY6" fmla="*/ 504894 h 505782"/>
              <a:gd name="connsiteX7" fmla="*/ 114404 w 169287"/>
              <a:gd name="connsiteY7" fmla="*/ 463619 h 505782"/>
              <a:gd name="connsiteX8" fmla="*/ 38204 w 169287"/>
              <a:gd name="connsiteY8" fmla="*/ 365194 h 505782"/>
              <a:gd name="connsiteX9" fmla="*/ 3279 w 169287"/>
              <a:gd name="connsiteY9" fmla="*/ 269944 h 505782"/>
              <a:gd name="connsiteX10" fmla="*/ 3279 w 169287"/>
              <a:gd name="connsiteY10" fmla="*/ 298519 h 505782"/>
              <a:gd name="connsiteX11" fmla="*/ 19154 w 169287"/>
              <a:gd name="connsiteY11" fmla="*/ 165169 h 505782"/>
              <a:gd name="connsiteX12" fmla="*/ 19154 w 169287"/>
              <a:gd name="connsiteY12" fmla="*/ 206444 h 505782"/>
              <a:gd name="connsiteX13" fmla="*/ 95354 w 169287"/>
              <a:gd name="connsiteY13" fmla="*/ 69 h 50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287" h="505782">
                <a:moveTo>
                  <a:pt x="95354" y="69"/>
                </a:moveTo>
                <a:cubicBezTo>
                  <a:pt x="96941" y="4302"/>
                  <a:pt x="40321" y="176282"/>
                  <a:pt x="28679" y="231844"/>
                </a:cubicBezTo>
                <a:cubicBezTo>
                  <a:pt x="17037" y="287406"/>
                  <a:pt x="27621" y="318098"/>
                  <a:pt x="25504" y="333444"/>
                </a:cubicBezTo>
                <a:cubicBezTo>
                  <a:pt x="23387" y="348790"/>
                  <a:pt x="5925" y="303811"/>
                  <a:pt x="15979" y="323919"/>
                </a:cubicBezTo>
                <a:cubicBezTo>
                  <a:pt x="26033" y="344027"/>
                  <a:pt x="76833" y="436632"/>
                  <a:pt x="85829" y="454094"/>
                </a:cubicBezTo>
                <a:cubicBezTo>
                  <a:pt x="94825" y="471557"/>
                  <a:pt x="56196" y="420227"/>
                  <a:pt x="69954" y="428694"/>
                </a:cubicBezTo>
                <a:cubicBezTo>
                  <a:pt x="83712" y="437161"/>
                  <a:pt x="160971" y="499073"/>
                  <a:pt x="168379" y="504894"/>
                </a:cubicBezTo>
                <a:cubicBezTo>
                  <a:pt x="175787" y="510715"/>
                  <a:pt x="136100" y="486902"/>
                  <a:pt x="114404" y="463619"/>
                </a:cubicBezTo>
                <a:cubicBezTo>
                  <a:pt x="92708" y="440336"/>
                  <a:pt x="56725" y="397473"/>
                  <a:pt x="38204" y="365194"/>
                </a:cubicBezTo>
                <a:cubicBezTo>
                  <a:pt x="19683" y="332915"/>
                  <a:pt x="9100" y="281056"/>
                  <a:pt x="3279" y="269944"/>
                </a:cubicBezTo>
                <a:cubicBezTo>
                  <a:pt x="-2542" y="258832"/>
                  <a:pt x="633" y="315982"/>
                  <a:pt x="3279" y="298519"/>
                </a:cubicBezTo>
                <a:cubicBezTo>
                  <a:pt x="5925" y="281056"/>
                  <a:pt x="16508" y="180515"/>
                  <a:pt x="19154" y="165169"/>
                </a:cubicBezTo>
                <a:cubicBezTo>
                  <a:pt x="21800" y="149823"/>
                  <a:pt x="5396" y="226552"/>
                  <a:pt x="19154" y="206444"/>
                </a:cubicBezTo>
                <a:cubicBezTo>
                  <a:pt x="32912" y="186336"/>
                  <a:pt x="93767" y="-4164"/>
                  <a:pt x="9535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B37E81F5-B267-792C-13B3-1D4591E9FF1F}"/>
              </a:ext>
            </a:extLst>
          </p:cNvPr>
          <p:cNvSpPr/>
          <p:nvPr/>
        </p:nvSpPr>
        <p:spPr>
          <a:xfrm>
            <a:off x="7311931" y="6514953"/>
            <a:ext cx="171637" cy="67220"/>
          </a:xfrm>
          <a:custGeom>
            <a:avLst/>
            <a:gdLst>
              <a:gd name="connsiteX0" fmla="*/ 94 w 171637"/>
              <a:gd name="connsiteY0" fmla="*/ 9672 h 67220"/>
              <a:gd name="connsiteX1" fmla="*/ 79469 w 171637"/>
              <a:gd name="connsiteY1" fmla="*/ 47772 h 67220"/>
              <a:gd name="connsiteX2" fmla="*/ 171544 w 171637"/>
              <a:gd name="connsiteY2" fmla="*/ 147 h 67220"/>
              <a:gd name="connsiteX3" fmla="*/ 95344 w 171637"/>
              <a:gd name="connsiteY3" fmla="*/ 66822 h 67220"/>
              <a:gd name="connsiteX4" fmla="*/ 94 w 171637"/>
              <a:gd name="connsiteY4" fmla="*/ 9672 h 6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37" h="67220">
                <a:moveTo>
                  <a:pt x="94" y="9672"/>
                </a:moveTo>
                <a:cubicBezTo>
                  <a:pt x="-2552" y="6497"/>
                  <a:pt x="50894" y="49360"/>
                  <a:pt x="79469" y="47772"/>
                </a:cubicBezTo>
                <a:cubicBezTo>
                  <a:pt x="108044" y="46185"/>
                  <a:pt x="168898" y="-3028"/>
                  <a:pt x="171544" y="147"/>
                </a:cubicBezTo>
                <a:cubicBezTo>
                  <a:pt x="174190" y="3322"/>
                  <a:pt x="120215" y="61001"/>
                  <a:pt x="95344" y="66822"/>
                </a:cubicBezTo>
                <a:cubicBezTo>
                  <a:pt x="70473" y="72643"/>
                  <a:pt x="2740" y="12847"/>
                  <a:pt x="94" y="9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FC0DCE19-0E7F-96C7-BB5B-7907F5AA5FC5}"/>
              </a:ext>
            </a:extLst>
          </p:cNvPr>
          <p:cNvSpPr/>
          <p:nvPr/>
        </p:nvSpPr>
        <p:spPr>
          <a:xfrm>
            <a:off x="7419975" y="6311899"/>
            <a:ext cx="163782" cy="283025"/>
          </a:xfrm>
          <a:custGeom>
            <a:avLst/>
            <a:gdLst>
              <a:gd name="connsiteX0" fmla="*/ 155575 w 163782"/>
              <a:gd name="connsiteY0" fmla="*/ 1 h 283025"/>
              <a:gd name="connsiteX1" fmla="*/ 73025 w 163782"/>
              <a:gd name="connsiteY1" fmla="*/ 187326 h 283025"/>
              <a:gd name="connsiteX2" fmla="*/ 0 w 163782"/>
              <a:gd name="connsiteY2" fmla="*/ 282576 h 283025"/>
              <a:gd name="connsiteX3" fmla="*/ 73025 w 163782"/>
              <a:gd name="connsiteY3" fmla="*/ 222251 h 283025"/>
              <a:gd name="connsiteX4" fmla="*/ 123825 w 163782"/>
              <a:gd name="connsiteY4" fmla="*/ 200026 h 283025"/>
              <a:gd name="connsiteX5" fmla="*/ 161925 w 163782"/>
              <a:gd name="connsiteY5" fmla="*/ 107951 h 283025"/>
              <a:gd name="connsiteX6" fmla="*/ 63500 w 163782"/>
              <a:gd name="connsiteY6" fmla="*/ 231776 h 283025"/>
              <a:gd name="connsiteX7" fmla="*/ 82550 w 163782"/>
              <a:gd name="connsiteY7" fmla="*/ 184151 h 283025"/>
              <a:gd name="connsiteX8" fmla="*/ 155575 w 163782"/>
              <a:gd name="connsiteY8" fmla="*/ 1 h 28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782" h="283025">
                <a:moveTo>
                  <a:pt x="155575" y="1"/>
                </a:moveTo>
                <a:cubicBezTo>
                  <a:pt x="153988" y="530"/>
                  <a:pt x="98954" y="140230"/>
                  <a:pt x="73025" y="187326"/>
                </a:cubicBezTo>
                <a:cubicBezTo>
                  <a:pt x="47096" y="234422"/>
                  <a:pt x="0" y="276755"/>
                  <a:pt x="0" y="282576"/>
                </a:cubicBezTo>
                <a:cubicBezTo>
                  <a:pt x="0" y="288397"/>
                  <a:pt x="52387" y="236009"/>
                  <a:pt x="73025" y="222251"/>
                </a:cubicBezTo>
                <a:cubicBezTo>
                  <a:pt x="93663" y="208493"/>
                  <a:pt x="109008" y="219076"/>
                  <a:pt x="123825" y="200026"/>
                </a:cubicBezTo>
                <a:cubicBezTo>
                  <a:pt x="138642" y="180976"/>
                  <a:pt x="171979" y="102659"/>
                  <a:pt x="161925" y="107951"/>
                </a:cubicBezTo>
                <a:cubicBezTo>
                  <a:pt x="151871" y="113243"/>
                  <a:pt x="76729" y="219076"/>
                  <a:pt x="63500" y="231776"/>
                </a:cubicBezTo>
                <a:cubicBezTo>
                  <a:pt x="50271" y="244476"/>
                  <a:pt x="67204" y="218018"/>
                  <a:pt x="82550" y="184151"/>
                </a:cubicBezTo>
                <a:cubicBezTo>
                  <a:pt x="97896" y="150284"/>
                  <a:pt x="157162" y="-528"/>
                  <a:pt x="15557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A8949028-6C70-4D0C-B897-B2C0F2BE9B97}"/>
              </a:ext>
            </a:extLst>
          </p:cNvPr>
          <p:cNvSpPr/>
          <p:nvPr/>
        </p:nvSpPr>
        <p:spPr>
          <a:xfrm>
            <a:off x="3568439" y="3564518"/>
            <a:ext cx="1812229" cy="843302"/>
          </a:xfrm>
          <a:custGeom>
            <a:avLst/>
            <a:gdLst>
              <a:gd name="connsiteX0" fmla="*/ 1810385 w 1812229"/>
              <a:gd name="connsiteY0" fmla="*/ 874 h 843302"/>
              <a:gd name="connsiteX1" fmla="*/ 1287870 w 1812229"/>
              <a:gd name="connsiteY1" fmla="*/ 216027 h 843302"/>
              <a:gd name="connsiteX2" fmla="*/ 842196 w 1812229"/>
              <a:gd name="connsiteY2" fmla="*/ 584860 h 843302"/>
              <a:gd name="connsiteX3" fmla="*/ 4637 w 1812229"/>
              <a:gd name="connsiteY3" fmla="*/ 838433 h 843302"/>
              <a:gd name="connsiteX4" fmla="*/ 527151 w 1812229"/>
              <a:gd name="connsiteY4" fmla="*/ 730857 h 843302"/>
              <a:gd name="connsiteX5" fmla="*/ 1011245 w 1812229"/>
              <a:gd name="connsiteY5" fmla="*/ 477284 h 843302"/>
              <a:gd name="connsiteX6" fmla="*/ 1095769 w 1812229"/>
              <a:gd name="connsiteY6" fmla="*/ 292867 h 843302"/>
              <a:gd name="connsiteX7" fmla="*/ 1810385 w 1812229"/>
              <a:gd name="connsiteY7" fmla="*/ 874 h 84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2229" h="843302">
                <a:moveTo>
                  <a:pt x="1810385" y="874"/>
                </a:moveTo>
                <a:cubicBezTo>
                  <a:pt x="1842402" y="-11933"/>
                  <a:pt x="1449235" y="118696"/>
                  <a:pt x="1287870" y="216027"/>
                </a:cubicBezTo>
                <a:cubicBezTo>
                  <a:pt x="1126505" y="313358"/>
                  <a:pt x="1056068" y="481126"/>
                  <a:pt x="842196" y="584860"/>
                </a:cubicBezTo>
                <a:cubicBezTo>
                  <a:pt x="628324" y="688594"/>
                  <a:pt x="57144" y="814100"/>
                  <a:pt x="4637" y="838433"/>
                </a:cubicBezTo>
                <a:cubicBezTo>
                  <a:pt x="-47871" y="862766"/>
                  <a:pt x="359383" y="791049"/>
                  <a:pt x="527151" y="730857"/>
                </a:cubicBezTo>
                <a:cubicBezTo>
                  <a:pt x="694919" y="670666"/>
                  <a:pt x="916475" y="550282"/>
                  <a:pt x="1011245" y="477284"/>
                </a:cubicBezTo>
                <a:cubicBezTo>
                  <a:pt x="1106015" y="404286"/>
                  <a:pt x="962579" y="368427"/>
                  <a:pt x="1095769" y="292867"/>
                </a:cubicBezTo>
                <a:cubicBezTo>
                  <a:pt x="1228959" y="217307"/>
                  <a:pt x="1778368" y="13681"/>
                  <a:pt x="1810385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7809C8F-2D2E-2FF3-2009-0BE5F91176DD}"/>
              </a:ext>
            </a:extLst>
          </p:cNvPr>
          <p:cNvSpPr/>
          <p:nvPr/>
        </p:nvSpPr>
        <p:spPr>
          <a:xfrm>
            <a:off x="3142129" y="3050389"/>
            <a:ext cx="2647596" cy="1212707"/>
          </a:xfrm>
          <a:custGeom>
            <a:avLst/>
            <a:gdLst>
              <a:gd name="connsiteX0" fmla="*/ 2490268 w 2647596"/>
              <a:gd name="connsiteY0" fmla="*/ 115433 h 1212707"/>
              <a:gd name="connsiteX1" fmla="*/ 1514395 w 2647596"/>
              <a:gd name="connsiteY1" fmla="*/ 146169 h 1212707"/>
              <a:gd name="connsiteX2" fmla="*/ 62113 w 2647596"/>
              <a:gd name="connsiteY2" fmla="*/ 1168145 h 1212707"/>
              <a:gd name="connsiteX3" fmla="*/ 354106 w 2647596"/>
              <a:gd name="connsiteY3" fmla="*/ 960677 h 1212707"/>
              <a:gd name="connsiteX4" fmla="*/ 1153246 w 2647596"/>
              <a:gd name="connsiteY4" fmla="*/ 338270 h 1212707"/>
              <a:gd name="connsiteX5" fmla="*/ 1475975 w 2647596"/>
              <a:gd name="connsiteY5" fmla="*/ 161537 h 1212707"/>
              <a:gd name="connsiteX6" fmla="*/ 1929333 w 2647596"/>
              <a:gd name="connsiteY6" fmla="*/ 172 h 1212707"/>
              <a:gd name="connsiteX7" fmla="*/ 2590160 w 2647596"/>
              <a:gd name="connsiteY7" fmla="*/ 192273 h 1212707"/>
              <a:gd name="connsiteX8" fmla="*/ 2490268 w 2647596"/>
              <a:gd name="connsiteY8" fmla="*/ 115433 h 121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596" h="1212707">
                <a:moveTo>
                  <a:pt x="2490268" y="115433"/>
                </a:moveTo>
                <a:cubicBezTo>
                  <a:pt x="2310974" y="107749"/>
                  <a:pt x="1919088" y="-29283"/>
                  <a:pt x="1514395" y="146169"/>
                </a:cubicBezTo>
                <a:cubicBezTo>
                  <a:pt x="1109702" y="321621"/>
                  <a:pt x="255494" y="1032394"/>
                  <a:pt x="62113" y="1168145"/>
                </a:cubicBezTo>
                <a:cubicBezTo>
                  <a:pt x="-131268" y="1303896"/>
                  <a:pt x="172250" y="1098990"/>
                  <a:pt x="354106" y="960677"/>
                </a:cubicBezTo>
                <a:cubicBezTo>
                  <a:pt x="535961" y="822365"/>
                  <a:pt x="966268" y="471460"/>
                  <a:pt x="1153246" y="338270"/>
                </a:cubicBezTo>
                <a:cubicBezTo>
                  <a:pt x="1340224" y="205080"/>
                  <a:pt x="1346627" y="217887"/>
                  <a:pt x="1475975" y="161537"/>
                </a:cubicBezTo>
                <a:cubicBezTo>
                  <a:pt x="1605323" y="105187"/>
                  <a:pt x="1743636" y="-4951"/>
                  <a:pt x="1929333" y="172"/>
                </a:cubicBezTo>
                <a:cubicBezTo>
                  <a:pt x="2115030" y="5295"/>
                  <a:pt x="2495390" y="165379"/>
                  <a:pt x="2590160" y="192273"/>
                </a:cubicBezTo>
                <a:cubicBezTo>
                  <a:pt x="2684930" y="219167"/>
                  <a:pt x="2669562" y="123117"/>
                  <a:pt x="2490268" y="11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67DAAFA-8875-57AC-123E-57D8C19D4B69}"/>
              </a:ext>
            </a:extLst>
          </p:cNvPr>
          <p:cNvSpPr/>
          <p:nvPr/>
        </p:nvSpPr>
        <p:spPr>
          <a:xfrm>
            <a:off x="5228463" y="3328370"/>
            <a:ext cx="1908010" cy="2117110"/>
          </a:xfrm>
          <a:custGeom>
            <a:avLst/>
            <a:gdLst>
              <a:gd name="connsiteX0" fmla="*/ 4364 w 1908010"/>
              <a:gd name="connsiteY0" fmla="*/ 6501 h 2117110"/>
              <a:gd name="connsiteX1" fmla="*/ 1203073 w 1908010"/>
              <a:gd name="connsiteY1" fmla="*/ 1189842 h 2117110"/>
              <a:gd name="connsiteX2" fmla="*/ 1080129 w 1908010"/>
              <a:gd name="connsiteY2" fmla="*/ 959321 h 2117110"/>
              <a:gd name="connsiteX3" fmla="*/ 1863900 w 1908010"/>
              <a:gd name="connsiteY3" fmla="*/ 2065822 h 2117110"/>
              <a:gd name="connsiteX4" fmla="*/ 1733271 w 1908010"/>
              <a:gd name="connsiteY4" fmla="*/ 1842985 h 2117110"/>
              <a:gd name="connsiteX5" fmla="*/ 1095497 w 1908010"/>
              <a:gd name="connsiteY5" fmla="*/ 1043845 h 2117110"/>
              <a:gd name="connsiteX6" fmla="*/ 811187 w 1908010"/>
              <a:gd name="connsiteY6" fmla="*/ 728800 h 2117110"/>
              <a:gd name="connsiteX7" fmla="*/ 4364 w 1908010"/>
              <a:gd name="connsiteY7" fmla="*/ 6501 h 211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8010" h="2117110">
                <a:moveTo>
                  <a:pt x="4364" y="6501"/>
                </a:moveTo>
                <a:cubicBezTo>
                  <a:pt x="69678" y="83341"/>
                  <a:pt x="1023779" y="1031039"/>
                  <a:pt x="1203073" y="1189842"/>
                </a:cubicBezTo>
                <a:cubicBezTo>
                  <a:pt x="1382367" y="1348645"/>
                  <a:pt x="969991" y="813324"/>
                  <a:pt x="1080129" y="959321"/>
                </a:cubicBezTo>
                <a:cubicBezTo>
                  <a:pt x="1190267" y="1105318"/>
                  <a:pt x="1755043" y="1918545"/>
                  <a:pt x="1863900" y="2065822"/>
                </a:cubicBezTo>
                <a:cubicBezTo>
                  <a:pt x="1972757" y="2213099"/>
                  <a:pt x="1861338" y="2013315"/>
                  <a:pt x="1733271" y="1842985"/>
                </a:cubicBezTo>
                <a:cubicBezTo>
                  <a:pt x="1605204" y="1672656"/>
                  <a:pt x="1249178" y="1229543"/>
                  <a:pt x="1095497" y="1043845"/>
                </a:cubicBezTo>
                <a:cubicBezTo>
                  <a:pt x="941816" y="858148"/>
                  <a:pt x="996884" y="901691"/>
                  <a:pt x="811187" y="728800"/>
                </a:cubicBezTo>
                <a:cubicBezTo>
                  <a:pt x="625490" y="555909"/>
                  <a:pt x="-60950" y="-70339"/>
                  <a:pt x="4364" y="6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169DBDF2-917B-3D28-B30B-5AED1387E58A}"/>
              </a:ext>
            </a:extLst>
          </p:cNvPr>
          <p:cNvSpPr/>
          <p:nvPr/>
        </p:nvSpPr>
        <p:spPr>
          <a:xfrm>
            <a:off x="5846221" y="3042752"/>
            <a:ext cx="2120392" cy="1689740"/>
          </a:xfrm>
          <a:custGeom>
            <a:avLst/>
            <a:gdLst>
              <a:gd name="connsiteX0" fmla="*/ 1329 w 2120392"/>
              <a:gd name="connsiteY0" fmla="*/ 125 h 1689740"/>
              <a:gd name="connsiteX1" fmla="*/ 1200038 w 2120392"/>
              <a:gd name="connsiteY1" fmla="*/ 561060 h 1689740"/>
              <a:gd name="connsiteX2" fmla="*/ 1061725 w 2120392"/>
              <a:gd name="connsiteY2" fmla="*/ 445799 h 1689740"/>
              <a:gd name="connsiteX3" fmla="*/ 2068334 w 2120392"/>
              <a:gd name="connsiteY3" fmla="*/ 1590720 h 1689740"/>
              <a:gd name="connsiteX4" fmla="*/ 1876233 w 2120392"/>
              <a:gd name="connsiteY4" fmla="*/ 1398619 h 1689740"/>
              <a:gd name="connsiteX5" fmla="*/ 2114438 w 2120392"/>
              <a:gd name="connsiteY5" fmla="*/ 1682929 h 1689740"/>
              <a:gd name="connsiteX6" fmla="*/ 1576555 w 2120392"/>
              <a:gd name="connsiteY6" fmla="*/ 1052838 h 1689740"/>
              <a:gd name="connsiteX7" fmla="*/ 854256 w 2120392"/>
              <a:gd name="connsiteY7" fmla="*/ 269066 h 1689740"/>
              <a:gd name="connsiteX8" fmla="*/ 961833 w 2120392"/>
              <a:gd name="connsiteY8" fmla="*/ 507272 h 1689740"/>
              <a:gd name="connsiteX9" fmla="*/ 1329 w 2120392"/>
              <a:gd name="connsiteY9" fmla="*/ 125 h 168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392" h="1689740">
                <a:moveTo>
                  <a:pt x="1329" y="125"/>
                </a:moveTo>
                <a:cubicBezTo>
                  <a:pt x="41030" y="9090"/>
                  <a:pt x="1023305" y="486781"/>
                  <a:pt x="1200038" y="561060"/>
                </a:cubicBezTo>
                <a:cubicBezTo>
                  <a:pt x="1376771" y="635339"/>
                  <a:pt x="917009" y="274189"/>
                  <a:pt x="1061725" y="445799"/>
                </a:cubicBezTo>
                <a:cubicBezTo>
                  <a:pt x="1206441" y="617409"/>
                  <a:pt x="1932583" y="1431917"/>
                  <a:pt x="2068334" y="1590720"/>
                </a:cubicBezTo>
                <a:cubicBezTo>
                  <a:pt x="2204085" y="1749523"/>
                  <a:pt x="1868549" y="1383251"/>
                  <a:pt x="1876233" y="1398619"/>
                </a:cubicBezTo>
                <a:cubicBezTo>
                  <a:pt x="1883917" y="1413987"/>
                  <a:pt x="2164384" y="1740559"/>
                  <a:pt x="2114438" y="1682929"/>
                </a:cubicBezTo>
                <a:cubicBezTo>
                  <a:pt x="2064492" y="1625299"/>
                  <a:pt x="1786585" y="1288482"/>
                  <a:pt x="1576555" y="1052838"/>
                </a:cubicBezTo>
                <a:cubicBezTo>
                  <a:pt x="1366525" y="817194"/>
                  <a:pt x="956709" y="359994"/>
                  <a:pt x="854256" y="269066"/>
                </a:cubicBezTo>
                <a:cubicBezTo>
                  <a:pt x="751803" y="178138"/>
                  <a:pt x="1100145" y="549534"/>
                  <a:pt x="961833" y="507272"/>
                </a:cubicBezTo>
                <a:cubicBezTo>
                  <a:pt x="823521" y="465010"/>
                  <a:pt x="-38372" y="-8840"/>
                  <a:pt x="1329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430D938-7AC0-5F9C-737C-DDEF4A7F040F}"/>
              </a:ext>
            </a:extLst>
          </p:cNvPr>
          <p:cNvSpPr/>
          <p:nvPr/>
        </p:nvSpPr>
        <p:spPr>
          <a:xfrm>
            <a:off x="7419464" y="5088195"/>
            <a:ext cx="800480" cy="2213616"/>
          </a:xfrm>
          <a:custGeom>
            <a:avLst/>
            <a:gdLst>
              <a:gd name="connsiteX0" fmla="*/ 779400 w 800480"/>
              <a:gd name="connsiteY0" fmla="*/ 67792 h 2213616"/>
              <a:gd name="connsiteX1" fmla="*/ 479723 w 800480"/>
              <a:gd name="connsiteY1" fmla="*/ 667146 h 2213616"/>
              <a:gd name="connsiteX2" fmla="*/ 387514 w 800480"/>
              <a:gd name="connsiteY2" fmla="*/ 1351025 h 2213616"/>
              <a:gd name="connsiteX3" fmla="*/ 402882 w 800480"/>
              <a:gd name="connsiteY3" fmla="*/ 1143556 h 2213616"/>
              <a:gd name="connsiteX4" fmla="*/ 10997 w 800480"/>
              <a:gd name="connsiteY4" fmla="*/ 2196269 h 2213616"/>
              <a:gd name="connsiteX5" fmla="*/ 133941 w 800480"/>
              <a:gd name="connsiteY5" fmla="*/ 1735227 h 2213616"/>
              <a:gd name="connsiteX6" fmla="*/ 402882 w 800480"/>
              <a:gd name="connsiteY6" fmla="*/ 905351 h 2213616"/>
              <a:gd name="connsiteX7" fmla="*/ 333726 w 800480"/>
              <a:gd name="connsiteY7" fmla="*/ 1012928 h 2213616"/>
              <a:gd name="connsiteX8" fmla="*/ 725612 w 800480"/>
              <a:gd name="connsiteY8" fmla="*/ 121580 h 2213616"/>
              <a:gd name="connsiteX9" fmla="*/ 779400 w 800480"/>
              <a:gd name="connsiteY9" fmla="*/ 67792 h 221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0480" h="2213616">
                <a:moveTo>
                  <a:pt x="779400" y="67792"/>
                </a:moveTo>
                <a:cubicBezTo>
                  <a:pt x="738419" y="158720"/>
                  <a:pt x="545037" y="453274"/>
                  <a:pt x="479723" y="667146"/>
                </a:cubicBezTo>
                <a:cubicBezTo>
                  <a:pt x="414409" y="881018"/>
                  <a:pt x="400321" y="1271623"/>
                  <a:pt x="387514" y="1351025"/>
                </a:cubicBezTo>
                <a:cubicBezTo>
                  <a:pt x="374707" y="1430427"/>
                  <a:pt x="465635" y="1002682"/>
                  <a:pt x="402882" y="1143556"/>
                </a:cubicBezTo>
                <a:cubicBezTo>
                  <a:pt x="340129" y="1284430"/>
                  <a:pt x="55821" y="2097657"/>
                  <a:pt x="10997" y="2196269"/>
                </a:cubicBezTo>
                <a:cubicBezTo>
                  <a:pt x="-33827" y="2294881"/>
                  <a:pt x="68627" y="1950380"/>
                  <a:pt x="133941" y="1735227"/>
                </a:cubicBezTo>
                <a:cubicBezTo>
                  <a:pt x="199255" y="1520074"/>
                  <a:pt x="369584" y="1025734"/>
                  <a:pt x="402882" y="905351"/>
                </a:cubicBezTo>
                <a:cubicBezTo>
                  <a:pt x="436180" y="784968"/>
                  <a:pt x="279938" y="1143557"/>
                  <a:pt x="333726" y="1012928"/>
                </a:cubicBezTo>
                <a:cubicBezTo>
                  <a:pt x="387514" y="882300"/>
                  <a:pt x="650052" y="281664"/>
                  <a:pt x="725612" y="121580"/>
                </a:cubicBezTo>
                <a:cubicBezTo>
                  <a:pt x="801172" y="-38504"/>
                  <a:pt x="820381" y="-23136"/>
                  <a:pt x="779400" y="67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596EA4CA-1911-5714-9462-BC3369057C5C}"/>
              </a:ext>
            </a:extLst>
          </p:cNvPr>
          <p:cNvSpPr/>
          <p:nvPr/>
        </p:nvSpPr>
        <p:spPr>
          <a:xfrm>
            <a:off x="5844992" y="3033455"/>
            <a:ext cx="1464360" cy="2290107"/>
          </a:xfrm>
          <a:custGeom>
            <a:avLst/>
            <a:gdLst>
              <a:gd name="connsiteX0" fmla="*/ 10242 w 1464360"/>
              <a:gd name="connsiteY0" fmla="*/ 9422 h 2290107"/>
              <a:gd name="connsiteX1" fmla="*/ 863169 w 1464360"/>
              <a:gd name="connsiteY1" fmla="*/ 1039083 h 2290107"/>
              <a:gd name="connsiteX2" fmla="*/ 1439472 w 1464360"/>
              <a:gd name="connsiteY2" fmla="*/ 1438653 h 2290107"/>
              <a:gd name="connsiteX3" fmla="*/ 1347263 w 1464360"/>
              <a:gd name="connsiteY3" fmla="*/ 1407916 h 2290107"/>
              <a:gd name="connsiteX4" fmla="*/ 1232003 w 1464360"/>
              <a:gd name="connsiteY4" fmla="*/ 2283896 h 2290107"/>
              <a:gd name="connsiteX5" fmla="*/ 1293475 w 1464360"/>
              <a:gd name="connsiteY5" fmla="*/ 1784434 h 2290107"/>
              <a:gd name="connsiteX6" fmla="*/ 1278107 w 1464360"/>
              <a:gd name="connsiteY6" fmla="*/ 1492441 h 2290107"/>
              <a:gd name="connsiteX7" fmla="*/ 663384 w 1464360"/>
              <a:gd name="connsiteY7" fmla="*/ 1023715 h 2290107"/>
              <a:gd name="connsiteX8" fmla="*/ 824749 w 1464360"/>
              <a:gd name="connsiteY8" fmla="*/ 1177395 h 2290107"/>
              <a:gd name="connsiteX9" fmla="*/ 417495 w 1464360"/>
              <a:gd name="connsiteY9" fmla="*/ 562673 h 2290107"/>
              <a:gd name="connsiteX10" fmla="*/ 10242 w 1464360"/>
              <a:gd name="connsiteY10" fmla="*/ 9422 h 229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4360" h="2290107">
                <a:moveTo>
                  <a:pt x="10242" y="9422"/>
                </a:moveTo>
                <a:cubicBezTo>
                  <a:pt x="84521" y="88824"/>
                  <a:pt x="624964" y="800878"/>
                  <a:pt x="863169" y="1039083"/>
                </a:cubicBezTo>
                <a:cubicBezTo>
                  <a:pt x="1101374" y="1277288"/>
                  <a:pt x="1358790" y="1377181"/>
                  <a:pt x="1439472" y="1438653"/>
                </a:cubicBezTo>
                <a:cubicBezTo>
                  <a:pt x="1520154" y="1500125"/>
                  <a:pt x="1381841" y="1267042"/>
                  <a:pt x="1347263" y="1407916"/>
                </a:cubicBezTo>
                <a:cubicBezTo>
                  <a:pt x="1312685" y="1548790"/>
                  <a:pt x="1240968" y="2221143"/>
                  <a:pt x="1232003" y="2283896"/>
                </a:cubicBezTo>
                <a:cubicBezTo>
                  <a:pt x="1223038" y="2346649"/>
                  <a:pt x="1285791" y="1916343"/>
                  <a:pt x="1293475" y="1784434"/>
                </a:cubicBezTo>
                <a:cubicBezTo>
                  <a:pt x="1301159" y="1652525"/>
                  <a:pt x="1383122" y="1619228"/>
                  <a:pt x="1278107" y="1492441"/>
                </a:cubicBezTo>
                <a:cubicBezTo>
                  <a:pt x="1173092" y="1365655"/>
                  <a:pt x="738944" y="1076223"/>
                  <a:pt x="663384" y="1023715"/>
                </a:cubicBezTo>
                <a:cubicBezTo>
                  <a:pt x="587824" y="971207"/>
                  <a:pt x="865731" y="1254235"/>
                  <a:pt x="824749" y="1177395"/>
                </a:cubicBezTo>
                <a:cubicBezTo>
                  <a:pt x="783768" y="1100555"/>
                  <a:pt x="549404" y="752212"/>
                  <a:pt x="417495" y="562673"/>
                </a:cubicBezTo>
                <a:cubicBezTo>
                  <a:pt x="285586" y="373134"/>
                  <a:pt x="-64037" y="-69980"/>
                  <a:pt x="10242" y="9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644D873C-135D-5752-4A93-FF6DB5D01708}"/>
              </a:ext>
            </a:extLst>
          </p:cNvPr>
          <p:cNvSpPr/>
          <p:nvPr/>
        </p:nvSpPr>
        <p:spPr>
          <a:xfrm>
            <a:off x="3348272" y="4356830"/>
            <a:ext cx="487417" cy="2773033"/>
          </a:xfrm>
          <a:custGeom>
            <a:avLst/>
            <a:gdLst>
              <a:gd name="connsiteX0" fmla="*/ 155647 w 487417"/>
              <a:gd name="connsiteY0" fmla="*/ 17 h 2773033"/>
              <a:gd name="connsiteX1" fmla="*/ 55755 w 487417"/>
              <a:gd name="connsiteY1" fmla="*/ 745368 h 2773033"/>
              <a:gd name="connsiteX2" fmla="*/ 94175 w 487417"/>
              <a:gd name="connsiteY2" fmla="*/ 553267 h 2773033"/>
              <a:gd name="connsiteX3" fmla="*/ 363116 w 487417"/>
              <a:gd name="connsiteY3" fmla="*/ 1429247 h 2773033"/>
              <a:gd name="connsiteX4" fmla="*/ 278592 w 487417"/>
              <a:gd name="connsiteY4" fmla="*/ 1191042 h 2773033"/>
              <a:gd name="connsiteX5" fmla="*/ 286276 w 487417"/>
              <a:gd name="connsiteY5" fmla="*/ 1851869 h 2773033"/>
              <a:gd name="connsiteX6" fmla="*/ 486061 w 487417"/>
              <a:gd name="connsiteY6" fmla="*/ 2766269 h 2773033"/>
              <a:gd name="connsiteX7" fmla="*/ 363116 w 487417"/>
              <a:gd name="connsiteY7" fmla="*/ 2189967 h 2773033"/>
              <a:gd name="connsiteX8" fmla="*/ 155647 w 487417"/>
              <a:gd name="connsiteY8" fmla="*/ 799157 h 2773033"/>
              <a:gd name="connsiteX9" fmla="*/ 78807 w 487417"/>
              <a:gd name="connsiteY9" fmla="*/ 507163 h 2773033"/>
              <a:gd name="connsiteX10" fmla="*/ 1967 w 487417"/>
              <a:gd name="connsiteY10" fmla="*/ 722316 h 2773033"/>
              <a:gd name="connsiteX11" fmla="*/ 155647 w 487417"/>
              <a:gd name="connsiteY11" fmla="*/ 17 h 27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417" h="2773033">
                <a:moveTo>
                  <a:pt x="155647" y="17"/>
                </a:moveTo>
                <a:cubicBezTo>
                  <a:pt x="164612" y="3859"/>
                  <a:pt x="66000" y="653160"/>
                  <a:pt x="55755" y="745368"/>
                </a:cubicBezTo>
                <a:cubicBezTo>
                  <a:pt x="45510" y="837576"/>
                  <a:pt x="42948" y="439287"/>
                  <a:pt x="94175" y="553267"/>
                </a:cubicBezTo>
                <a:cubicBezTo>
                  <a:pt x="145402" y="667247"/>
                  <a:pt x="332380" y="1322951"/>
                  <a:pt x="363116" y="1429247"/>
                </a:cubicBezTo>
                <a:cubicBezTo>
                  <a:pt x="393852" y="1535543"/>
                  <a:pt x="291399" y="1120605"/>
                  <a:pt x="278592" y="1191042"/>
                </a:cubicBezTo>
                <a:cubicBezTo>
                  <a:pt x="265785" y="1261479"/>
                  <a:pt x="251698" y="1589331"/>
                  <a:pt x="286276" y="1851869"/>
                </a:cubicBezTo>
                <a:cubicBezTo>
                  <a:pt x="320854" y="2114407"/>
                  <a:pt x="473254" y="2709919"/>
                  <a:pt x="486061" y="2766269"/>
                </a:cubicBezTo>
                <a:cubicBezTo>
                  <a:pt x="498868" y="2822619"/>
                  <a:pt x="418185" y="2517819"/>
                  <a:pt x="363116" y="2189967"/>
                </a:cubicBezTo>
                <a:cubicBezTo>
                  <a:pt x="308047" y="1862115"/>
                  <a:pt x="203032" y="1079624"/>
                  <a:pt x="155647" y="799157"/>
                </a:cubicBezTo>
                <a:cubicBezTo>
                  <a:pt x="108262" y="518690"/>
                  <a:pt x="104420" y="519970"/>
                  <a:pt x="78807" y="507163"/>
                </a:cubicBezTo>
                <a:cubicBezTo>
                  <a:pt x="53194" y="494356"/>
                  <a:pt x="-12120" y="809402"/>
                  <a:pt x="1967" y="722316"/>
                </a:cubicBezTo>
                <a:cubicBezTo>
                  <a:pt x="16054" y="635230"/>
                  <a:pt x="146682" y="-3825"/>
                  <a:pt x="155647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4DADA67-0471-C9BC-79F7-3EBD961C67C8}"/>
              </a:ext>
            </a:extLst>
          </p:cNvPr>
          <p:cNvSpPr/>
          <p:nvPr/>
        </p:nvSpPr>
        <p:spPr>
          <a:xfrm>
            <a:off x="3523197" y="4026603"/>
            <a:ext cx="1606565" cy="824462"/>
          </a:xfrm>
          <a:custGeom>
            <a:avLst/>
            <a:gdLst>
              <a:gd name="connsiteX0" fmla="*/ 1605851 w 1606565"/>
              <a:gd name="connsiteY0" fmla="*/ 4114 h 824462"/>
              <a:gd name="connsiteX1" fmla="*/ 917424 w 1606565"/>
              <a:gd name="connsiteY1" fmla="*/ 356211 h 824462"/>
              <a:gd name="connsiteX2" fmla="*/ 1012017 w 1606565"/>
              <a:gd name="connsiteY2" fmla="*/ 382487 h 824462"/>
              <a:gd name="connsiteX3" fmla="*/ 528541 w 1606565"/>
              <a:gd name="connsiteY3" fmla="*/ 561163 h 824462"/>
              <a:gd name="connsiteX4" fmla="*/ 602113 w 1606565"/>
              <a:gd name="connsiteY4" fmla="*/ 461314 h 824462"/>
              <a:gd name="connsiteX5" fmla="*/ 260527 w 1606565"/>
              <a:gd name="connsiteY5" fmla="*/ 708307 h 824462"/>
              <a:gd name="connsiteX6" fmla="*/ 97617 w 1606565"/>
              <a:gd name="connsiteY6" fmla="*/ 823921 h 824462"/>
              <a:gd name="connsiteX7" fmla="*/ 239506 w 1606565"/>
              <a:gd name="connsiteY7" fmla="*/ 666266 h 824462"/>
              <a:gd name="connsiteX8" fmla="*/ 3024 w 1606565"/>
              <a:gd name="connsiteY8" fmla="*/ 760859 h 824462"/>
              <a:gd name="connsiteX9" fmla="*/ 102872 w 1606565"/>
              <a:gd name="connsiteY9" fmla="*/ 671521 h 824462"/>
              <a:gd name="connsiteX10" fmla="*/ 60831 w 1606565"/>
              <a:gd name="connsiteY10" fmla="*/ 682031 h 824462"/>
              <a:gd name="connsiteX11" fmla="*/ 150169 w 1606565"/>
              <a:gd name="connsiteY11" fmla="*/ 392997 h 824462"/>
              <a:gd name="connsiteX12" fmla="*/ 118637 w 1606565"/>
              <a:gd name="connsiteY12" fmla="*/ 424528 h 824462"/>
              <a:gd name="connsiteX13" fmla="*/ 891148 w 1606565"/>
              <a:gd name="connsiteY13" fmla="*/ 214321 h 824462"/>
              <a:gd name="connsiteX14" fmla="*/ 549562 w 1606565"/>
              <a:gd name="connsiteY14" fmla="*/ 161769 h 824462"/>
              <a:gd name="connsiteX15" fmla="*/ 770279 w 1606565"/>
              <a:gd name="connsiteY15" fmla="*/ 161769 h 824462"/>
              <a:gd name="connsiteX16" fmla="*/ 1605851 w 1606565"/>
              <a:gd name="connsiteY16" fmla="*/ 4114 h 82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06565" h="824462">
                <a:moveTo>
                  <a:pt x="1605851" y="4114"/>
                </a:moveTo>
                <a:cubicBezTo>
                  <a:pt x="1630375" y="36521"/>
                  <a:pt x="1016396" y="293149"/>
                  <a:pt x="917424" y="356211"/>
                </a:cubicBezTo>
                <a:cubicBezTo>
                  <a:pt x="818452" y="419273"/>
                  <a:pt x="1076831" y="348328"/>
                  <a:pt x="1012017" y="382487"/>
                </a:cubicBezTo>
                <a:cubicBezTo>
                  <a:pt x="947203" y="416646"/>
                  <a:pt x="596858" y="548025"/>
                  <a:pt x="528541" y="561163"/>
                </a:cubicBezTo>
                <a:cubicBezTo>
                  <a:pt x="460224" y="574301"/>
                  <a:pt x="646782" y="436790"/>
                  <a:pt x="602113" y="461314"/>
                </a:cubicBezTo>
                <a:cubicBezTo>
                  <a:pt x="557444" y="485838"/>
                  <a:pt x="260527" y="708307"/>
                  <a:pt x="260527" y="708307"/>
                </a:cubicBezTo>
                <a:cubicBezTo>
                  <a:pt x="176444" y="768742"/>
                  <a:pt x="101120" y="830928"/>
                  <a:pt x="97617" y="823921"/>
                </a:cubicBezTo>
                <a:cubicBezTo>
                  <a:pt x="94114" y="816914"/>
                  <a:pt x="255271" y="676776"/>
                  <a:pt x="239506" y="666266"/>
                </a:cubicBezTo>
                <a:cubicBezTo>
                  <a:pt x="223740" y="655756"/>
                  <a:pt x="25796" y="759983"/>
                  <a:pt x="3024" y="760859"/>
                </a:cubicBezTo>
                <a:cubicBezTo>
                  <a:pt x="-19748" y="761735"/>
                  <a:pt x="93237" y="684659"/>
                  <a:pt x="102872" y="671521"/>
                </a:cubicBezTo>
                <a:cubicBezTo>
                  <a:pt x="112507" y="658383"/>
                  <a:pt x="52948" y="728452"/>
                  <a:pt x="60831" y="682031"/>
                </a:cubicBezTo>
                <a:cubicBezTo>
                  <a:pt x="68714" y="635610"/>
                  <a:pt x="150169" y="392997"/>
                  <a:pt x="150169" y="392997"/>
                </a:cubicBezTo>
                <a:cubicBezTo>
                  <a:pt x="159803" y="350080"/>
                  <a:pt x="-4860" y="454307"/>
                  <a:pt x="118637" y="424528"/>
                </a:cubicBezTo>
                <a:cubicBezTo>
                  <a:pt x="242133" y="394749"/>
                  <a:pt x="819327" y="258114"/>
                  <a:pt x="891148" y="214321"/>
                </a:cubicBezTo>
                <a:cubicBezTo>
                  <a:pt x="962969" y="170528"/>
                  <a:pt x="569707" y="170528"/>
                  <a:pt x="549562" y="161769"/>
                </a:cubicBezTo>
                <a:cubicBezTo>
                  <a:pt x="529417" y="153010"/>
                  <a:pt x="599486" y="182790"/>
                  <a:pt x="770279" y="161769"/>
                </a:cubicBezTo>
                <a:cubicBezTo>
                  <a:pt x="941072" y="140748"/>
                  <a:pt x="1581327" y="-28293"/>
                  <a:pt x="1605851" y="41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B2C9B2A-EC72-15D3-ECA1-1E9AEAEB7B2F}"/>
              </a:ext>
            </a:extLst>
          </p:cNvPr>
          <p:cNvSpPr/>
          <p:nvPr/>
        </p:nvSpPr>
        <p:spPr>
          <a:xfrm>
            <a:off x="3566917" y="4408241"/>
            <a:ext cx="956708" cy="1182119"/>
          </a:xfrm>
          <a:custGeom>
            <a:avLst/>
            <a:gdLst>
              <a:gd name="connsiteX0" fmla="*/ 321911 w 956708"/>
              <a:gd name="connsiteY0" fmla="*/ 53400 h 1182119"/>
              <a:gd name="connsiteX1" fmla="*/ 337676 w 956708"/>
              <a:gd name="connsiteY1" fmla="*/ 547387 h 1182119"/>
              <a:gd name="connsiteX2" fmla="*/ 495331 w 956708"/>
              <a:gd name="connsiteY2" fmla="*/ 952035 h 1182119"/>
              <a:gd name="connsiteX3" fmla="*/ 400738 w 956708"/>
              <a:gd name="connsiteY3" fmla="*/ 857442 h 1182119"/>
              <a:gd name="connsiteX4" fmla="*/ 926255 w 956708"/>
              <a:gd name="connsiteY4" fmla="*/ 1172752 h 1182119"/>
              <a:gd name="connsiteX5" fmla="*/ 831662 w 956708"/>
              <a:gd name="connsiteY5" fmla="*/ 1093925 h 1182119"/>
              <a:gd name="connsiteX6" fmla="*/ 316655 w 956708"/>
              <a:gd name="connsiteY6" fmla="*/ 1041373 h 1182119"/>
              <a:gd name="connsiteX7" fmla="*/ 222062 w 956708"/>
              <a:gd name="connsiteY7" fmla="*/ 1088669 h 1182119"/>
              <a:gd name="connsiteX8" fmla="*/ 227317 w 956708"/>
              <a:gd name="connsiteY8" fmla="*/ 1015097 h 1182119"/>
              <a:gd name="connsiteX9" fmla="*/ 6600 w 956708"/>
              <a:gd name="connsiteY9" fmla="*/ 610449 h 1182119"/>
              <a:gd name="connsiteX10" fmla="*/ 80173 w 956708"/>
              <a:gd name="connsiteY10" fmla="*/ 799635 h 1182119"/>
              <a:gd name="connsiteX11" fmla="*/ 11855 w 956708"/>
              <a:gd name="connsiteY11" fmla="*/ 63911 h 1182119"/>
              <a:gd name="connsiteX12" fmla="*/ 6600 w 956708"/>
              <a:gd name="connsiteY12" fmla="*/ 279373 h 1182119"/>
              <a:gd name="connsiteX13" fmla="*/ 80173 w 956708"/>
              <a:gd name="connsiteY13" fmla="*/ 849 h 1182119"/>
              <a:gd name="connsiteX14" fmla="*/ 116959 w 956708"/>
              <a:gd name="connsiteY14" fmla="*/ 389731 h 1182119"/>
              <a:gd name="connsiteX15" fmla="*/ 321911 w 956708"/>
              <a:gd name="connsiteY15" fmla="*/ 53400 h 118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6708" h="1182119">
                <a:moveTo>
                  <a:pt x="321911" y="53400"/>
                </a:moveTo>
                <a:cubicBezTo>
                  <a:pt x="358697" y="79676"/>
                  <a:pt x="308773" y="397615"/>
                  <a:pt x="337676" y="547387"/>
                </a:cubicBezTo>
                <a:cubicBezTo>
                  <a:pt x="366579" y="697159"/>
                  <a:pt x="484821" y="900359"/>
                  <a:pt x="495331" y="952035"/>
                </a:cubicBezTo>
                <a:cubicBezTo>
                  <a:pt x="505841" y="1003711"/>
                  <a:pt x="328917" y="820656"/>
                  <a:pt x="400738" y="857442"/>
                </a:cubicBezTo>
                <a:cubicBezTo>
                  <a:pt x="472559" y="894228"/>
                  <a:pt x="854434" y="1133338"/>
                  <a:pt x="926255" y="1172752"/>
                </a:cubicBezTo>
                <a:cubicBezTo>
                  <a:pt x="998076" y="1212166"/>
                  <a:pt x="933262" y="1115822"/>
                  <a:pt x="831662" y="1093925"/>
                </a:cubicBezTo>
                <a:cubicBezTo>
                  <a:pt x="730062" y="1072029"/>
                  <a:pt x="418255" y="1042249"/>
                  <a:pt x="316655" y="1041373"/>
                </a:cubicBezTo>
                <a:cubicBezTo>
                  <a:pt x="215055" y="1040497"/>
                  <a:pt x="236952" y="1093048"/>
                  <a:pt x="222062" y="1088669"/>
                </a:cubicBezTo>
                <a:cubicBezTo>
                  <a:pt x="207172" y="1084290"/>
                  <a:pt x="263227" y="1094800"/>
                  <a:pt x="227317" y="1015097"/>
                </a:cubicBezTo>
                <a:cubicBezTo>
                  <a:pt x="191407" y="935394"/>
                  <a:pt x="31124" y="646359"/>
                  <a:pt x="6600" y="610449"/>
                </a:cubicBezTo>
                <a:cubicBezTo>
                  <a:pt x="-17924" y="574539"/>
                  <a:pt x="79297" y="890725"/>
                  <a:pt x="80173" y="799635"/>
                </a:cubicBezTo>
                <a:cubicBezTo>
                  <a:pt x="81049" y="708545"/>
                  <a:pt x="24117" y="150621"/>
                  <a:pt x="11855" y="63911"/>
                </a:cubicBezTo>
                <a:cubicBezTo>
                  <a:pt x="-407" y="-22799"/>
                  <a:pt x="-4786" y="289883"/>
                  <a:pt x="6600" y="279373"/>
                </a:cubicBezTo>
                <a:cubicBezTo>
                  <a:pt x="17986" y="268863"/>
                  <a:pt x="61780" y="-17544"/>
                  <a:pt x="80173" y="849"/>
                </a:cubicBezTo>
                <a:cubicBezTo>
                  <a:pt x="98566" y="19242"/>
                  <a:pt x="81049" y="384476"/>
                  <a:pt x="116959" y="389731"/>
                </a:cubicBezTo>
                <a:cubicBezTo>
                  <a:pt x="152869" y="394986"/>
                  <a:pt x="285125" y="27124"/>
                  <a:pt x="321911" y="5340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51A3DDFA-05EB-ECD6-036A-2B65E839D14A}"/>
              </a:ext>
            </a:extLst>
          </p:cNvPr>
          <p:cNvSpPr/>
          <p:nvPr/>
        </p:nvSpPr>
        <p:spPr>
          <a:xfrm>
            <a:off x="3899230" y="5659608"/>
            <a:ext cx="797683" cy="610184"/>
          </a:xfrm>
          <a:custGeom>
            <a:avLst/>
            <a:gdLst>
              <a:gd name="connsiteX0" fmla="*/ 84191 w 797683"/>
              <a:gd name="connsiteY0" fmla="*/ 213 h 610184"/>
              <a:gd name="connsiteX1" fmla="*/ 525625 w 797683"/>
              <a:gd name="connsiteY1" fmla="*/ 173633 h 610184"/>
              <a:gd name="connsiteX2" fmla="*/ 488839 w 797683"/>
              <a:gd name="connsiteY2" fmla="*/ 110571 h 610184"/>
              <a:gd name="connsiteX3" fmla="*/ 709556 w 797683"/>
              <a:gd name="connsiteY3" fmla="*/ 305013 h 610184"/>
              <a:gd name="connsiteX4" fmla="*/ 683280 w 797683"/>
              <a:gd name="connsiteY4" fmla="*/ 310268 h 610184"/>
              <a:gd name="connsiteX5" fmla="*/ 756853 w 797683"/>
              <a:gd name="connsiteY5" fmla="*/ 473178 h 610184"/>
              <a:gd name="connsiteX6" fmla="*/ 793639 w 797683"/>
              <a:gd name="connsiteY6" fmla="*/ 609813 h 610184"/>
              <a:gd name="connsiteX7" fmla="*/ 662260 w 797683"/>
              <a:gd name="connsiteY7" fmla="*/ 431137 h 610184"/>
              <a:gd name="connsiteX8" fmla="*/ 520370 w 797683"/>
              <a:gd name="connsiteY8" fmla="*/ 226185 h 610184"/>
              <a:gd name="connsiteX9" fmla="*/ 163018 w 797683"/>
              <a:gd name="connsiteY9" fmla="*/ 157868 h 610184"/>
              <a:gd name="connsiteX10" fmla="*/ 108 w 797683"/>
              <a:gd name="connsiteY10" fmla="*/ 231440 h 610184"/>
              <a:gd name="connsiteX11" fmla="*/ 136742 w 797683"/>
              <a:gd name="connsiteY11" fmla="*/ 173633 h 610184"/>
              <a:gd name="connsiteX12" fmla="*/ 68425 w 797683"/>
              <a:gd name="connsiteY12" fmla="*/ 126337 h 610184"/>
              <a:gd name="connsiteX13" fmla="*/ 215570 w 797683"/>
              <a:gd name="connsiteY13" fmla="*/ 136847 h 610184"/>
              <a:gd name="connsiteX14" fmla="*/ 84191 w 797683"/>
              <a:gd name="connsiteY14" fmla="*/ 213 h 6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683" h="610184">
                <a:moveTo>
                  <a:pt x="84191" y="213"/>
                </a:moveTo>
                <a:cubicBezTo>
                  <a:pt x="135867" y="6344"/>
                  <a:pt x="458184" y="155240"/>
                  <a:pt x="525625" y="173633"/>
                </a:cubicBezTo>
                <a:cubicBezTo>
                  <a:pt x="593066" y="192026"/>
                  <a:pt x="458184" y="88674"/>
                  <a:pt x="488839" y="110571"/>
                </a:cubicBezTo>
                <a:cubicBezTo>
                  <a:pt x="519494" y="132468"/>
                  <a:pt x="709556" y="305013"/>
                  <a:pt x="709556" y="305013"/>
                </a:cubicBezTo>
                <a:cubicBezTo>
                  <a:pt x="741963" y="338296"/>
                  <a:pt x="675397" y="282241"/>
                  <a:pt x="683280" y="310268"/>
                </a:cubicBezTo>
                <a:cubicBezTo>
                  <a:pt x="691163" y="338295"/>
                  <a:pt x="738460" y="423254"/>
                  <a:pt x="756853" y="473178"/>
                </a:cubicBezTo>
                <a:cubicBezTo>
                  <a:pt x="775246" y="523102"/>
                  <a:pt x="809405" y="616820"/>
                  <a:pt x="793639" y="609813"/>
                </a:cubicBezTo>
                <a:cubicBezTo>
                  <a:pt x="777874" y="602806"/>
                  <a:pt x="707805" y="495075"/>
                  <a:pt x="662260" y="431137"/>
                </a:cubicBezTo>
                <a:cubicBezTo>
                  <a:pt x="616715" y="367199"/>
                  <a:pt x="603577" y="271730"/>
                  <a:pt x="520370" y="226185"/>
                </a:cubicBezTo>
                <a:cubicBezTo>
                  <a:pt x="437163" y="180640"/>
                  <a:pt x="249728" y="156992"/>
                  <a:pt x="163018" y="157868"/>
                </a:cubicBezTo>
                <a:cubicBezTo>
                  <a:pt x="76308" y="158744"/>
                  <a:pt x="4487" y="228813"/>
                  <a:pt x="108" y="231440"/>
                </a:cubicBezTo>
                <a:cubicBezTo>
                  <a:pt x="-4271" y="234067"/>
                  <a:pt x="125356" y="191150"/>
                  <a:pt x="136742" y="173633"/>
                </a:cubicBezTo>
                <a:cubicBezTo>
                  <a:pt x="148128" y="156116"/>
                  <a:pt x="55287" y="132468"/>
                  <a:pt x="68425" y="126337"/>
                </a:cubicBezTo>
                <a:cubicBezTo>
                  <a:pt x="81563" y="120206"/>
                  <a:pt x="212067" y="151737"/>
                  <a:pt x="215570" y="136847"/>
                </a:cubicBezTo>
                <a:cubicBezTo>
                  <a:pt x="219073" y="121957"/>
                  <a:pt x="32515" y="-5918"/>
                  <a:pt x="84191" y="2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A0607E79-A509-147D-E4B6-5D55460B636D}"/>
              </a:ext>
            </a:extLst>
          </p:cNvPr>
          <p:cNvSpPr/>
          <p:nvPr/>
        </p:nvSpPr>
        <p:spPr>
          <a:xfrm>
            <a:off x="4431714" y="5559972"/>
            <a:ext cx="345632" cy="1077337"/>
          </a:xfrm>
          <a:custGeom>
            <a:avLst/>
            <a:gdLst>
              <a:gd name="connsiteX0" fmla="*/ 98245 w 345632"/>
              <a:gd name="connsiteY0" fmla="*/ 0 h 1077337"/>
              <a:gd name="connsiteX1" fmla="*/ 266410 w 345632"/>
              <a:gd name="connsiteY1" fmla="*/ 231228 h 1077337"/>
              <a:gd name="connsiteX2" fmla="*/ 339983 w 345632"/>
              <a:gd name="connsiteY2" fmla="*/ 388883 h 1077337"/>
              <a:gd name="connsiteX3" fmla="*/ 339983 w 345632"/>
              <a:gd name="connsiteY3" fmla="*/ 683173 h 1077337"/>
              <a:gd name="connsiteX4" fmla="*/ 334727 w 345632"/>
              <a:gd name="connsiteY4" fmla="*/ 415159 h 1077337"/>
              <a:gd name="connsiteX5" fmla="*/ 276920 w 345632"/>
              <a:gd name="connsiteY5" fmla="*/ 777766 h 1077337"/>
              <a:gd name="connsiteX6" fmla="*/ 282176 w 345632"/>
              <a:gd name="connsiteY6" fmla="*/ 1077311 h 1077337"/>
              <a:gd name="connsiteX7" fmla="*/ 266410 w 345632"/>
              <a:gd name="connsiteY7" fmla="*/ 762000 h 1077337"/>
              <a:gd name="connsiteX8" fmla="*/ 208603 w 345632"/>
              <a:gd name="connsiteY8" fmla="*/ 588580 h 1077337"/>
              <a:gd name="connsiteX9" fmla="*/ 3652 w 345632"/>
              <a:gd name="connsiteY9" fmla="*/ 252249 h 1077337"/>
              <a:gd name="connsiteX10" fmla="*/ 77224 w 345632"/>
              <a:gd name="connsiteY10" fmla="*/ 357352 h 1077337"/>
              <a:gd name="connsiteX11" fmla="*/ 77224 w 345632"/>
              <a:gd name="connsiteY11" fmla="*/ 194442 h 1077337"/>
              <a:gd name="connsiteX12" fmla="*/ 98245 w 345632"/>
              <a:gd name="connsiteY12" fmla="*/ 0 h 107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632" h="1077337">
                <a:moveTo>
                  <a:pt x="98245" y="0"/>
                </a:moveTo>
                <a:cubicBezTo>
                  <a:pt x="162182" y="83207"/>
                  <a:pt x="226120" y="166414"/>
                  <a:pt x="266410" y="231228"/>
                </a:cubicBezTo>
                <a:cubicBezTo>
                  <a:pt x="306700" y="296042"/>
                  <a:pt x="327721" y="313559"/>
                  <a:pt x="339983" y="388883"/>
                </a:cubicBezTo>
                <a:cubicBezTo>
                  <a:pt x="352245" y="464207"/>
                  <a:pt x="340859" y="678794"/>
                  <a:pt x="339983" y="683173"/>
                </a:cubicBezTo>
                <a:cubicBezTo>
                  <a:pt x="339107" y="687552"/>
                  <a:pt x="345237" y="399394"/>
                  <a:pt x="334727" y="415159"/>
                </a:cubicBezTo>
                <a:cubicBezTo>
                  <a:pt x="324217" y="430924"/>
                  <a:pt x="285679" y="667407"/>
                  <a:pt x="276920" y="777766"/>
                </a:cubicBezTo>
                <a:cubicBezTo>
                  <a:pt x="268161" y="888125"/>
                  <a:pt x="283928" y="1079939"/>
                  <a:pt x="282176" y="1077311"/>
                </a:cubicBezTo>
                <a:cubicBezTo>
                  <a:pt x="280424" y="1074683"/>
                  <a:pt x="278672" y="843455"/>
                  <a:pt x="266410" y="762000"/>
                </a:cubicBezTo>
                <a:cubicBezTo>
                  <a:pt x="254148" y="680545"/>
                  <a:pt x="252396" y="673538"/>
                  <a:pt x="208603" y="588580"/>
                </a:cubicBezTo>
                <a:cubicBezTo>
                  <a:pt x="164810" y="503622"/>
                  <a:pt x="25548" y="290787"/>
                  <a:pt x="3652" y="252249"/>
                </a:cubicBezTo>
                <a:cubicBezTo>
                  <a:pt x="-18245" y="213711"/>
                  <a:pt x="64962" y="366986"/>
                  <a:pt x="77224" y="357352"/>
                </a:cubicBezTo>
                <a:cubicBezTo>
                  <a:pt x="89486" y="347718"/>
                  <a:pt x="77224" y="194442"/>
                  <a:pt x="77224" y="194442"/>
                </a:cubicBezTo>
                <a:lnTo>
                  <a:pt x="98245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8DAEE94-B70C-D1D3-37A2-0A5EF179AFBF}"/>
              </a:ext>
            </a:extLst>
          </p:cNvPr>
          <p:cNvSpPr/>
          <p:nvPr/>
        </p:nvSpPr>
        <p:spPr>
          <a:xfrm>
            <a:off x="4661338" y="6477543"/>
            <a:ext cx="189900" cy="708207"/>
          </a:xfrm>
          <a:custGeom>
            <a:avLst/>
            <a:gdLst>
              <a:gd name="connsiteX0" fmla="*/ 141890 w 189900"/>
              <a:gd name="connsiteY0" fmla="*/ 2085 h 708207"/>
              <a:gd name="connsiteX1" fmla="*/ 115614 w 189900"/>
              <a:gd name="connsiteY1" fmla="*/ 333160 h 708207"/>
              <a:gd name="connsiteX2" fmla="*/ 110359 w 189900"/>
              <a:gd name="connsiteY2" fmla="*/ 506581 h 708207"/>
              <a:gd name="connsiteX3" fmla="*/ 189186 w 189900"/>
              <a:gd name="connsiteY3" fmla="*/ 706278 h 708207"/>
              <a:gd name="connsiteX4" fmla="*/ 141890 w 189900"/>
              <a:gd name="connsiteY4" fmla="*/ 601174 h 708207"/>
              <a:gd name="connsiteX5" fmla="*/ 21021 w 189900"/>
              <a:gd name="connsiteY5" fmla="*/ 490816 h 708207"/>
              <a:gd name="connsiteX6" fmla="*/ 63062 w 189900"/>
              <a:gd name="connsiteY6" fmla="*/ 317395 h 708207"/>
              <a:gd name="connsiteX7" fmla="*/ 0 w 189900"/>
              <a:gd name="connsiteY7" fmla="*/ 75657 h 708207"/>
              <a:gd name="connsiteX8" fmla="*/ 63062 w 189900"/>
              <a:gd name="connsiteY8" fmla="*/ 186016 h 708207"/>
              <a:gd name="connsiteX9" fmla="*/ 141890 w 189900"/>
              <a:gd name="connsiteY9" fmla="*/ 2085 h 7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00" h="708207">
                <a:moveTo>
                  <a:pt x="141890" y="2085"/>
                </a:moveTo>
                <a:cubicBezTo>
                  <a:pt x="150649" y="26609"/>
                  <a:pt x="120869" y="249078"/>
                  <a:pt x="115614" y="333160"/>
                </a:cubicBezTo>
                <a:cubicBezTo>
                  <a:pt x="110359" y="417242"/>
                  <a:pt x="98097" y="444395"/>
                  <a:pt x="110359" y="506581"/>
                </a:cubicBezTo>
                <a:cubicBezTo>
                  <a:pt x="122621" y="568767"/>
                  <a:pt x="183931" y="690513"/>
                  <a:pt x="189186" y="706278"/>
                </a:cubicBezTo>
                <a:cubicBezTo>
                  <a:pt x="194441" y="722043"/>
                  <a:pt x="169918" y="637084"/>
                  <a:pt x="141890" y="601174"/>
                </a:cubicBezTo>
                <a:cubicBezTo>
                  <a:pt x="113862" y="565264"/>
                  <a:pt x="34159" y="538112"/>
                  <a:pt x="21021" y="490816"/>
                </a:cubicBezTo>
                <a:cubicBezTo>
                  <a:pt x="7883" y="443520"/>
                  <a:pt x="66565" y="386588"/>
                  <a:pt x="63062" y="317395"/>
                </a:cubicBezTo>
                <a:cubicBezTo>
                  <a:pt x="59559" y="248202"/>
                  <a:pt x="0" y="97553"/>
                  <a:pt x="0" y="75657"/>
                </a:cubicBezTo>
                <a:cubicBezTo>
                  <a:pt x="0" y="53761"/>
                  <a:pt x="42917" y="194775"/>
                  <a:pt x="63062" y="186016"/>
                </a:cubicBezTo>
                <a:cubicBezTo>
                  <a:pt x="83207" y="177257"/>
                  <a:pt x="133131" y="-22439"/>
                  <a:pt x="141890" y="20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8CA2481-8A01-1E67-F0E4-1FDB9CE6D128}"/>
              </a:ext>
            </a:extLst>
          </p:cNvPr>
          <p:cNvSpPr/>
          <p:nvPr/>
        </p:nvSpPr>
        <p:spPr>
          <a:xfrm>
            <a:off x="5938282" y="5544645"/>
            <a:ext cx="1355897" cy="2345844"/>
          </a:xfrm>
          <a:custGeom>
            <a:avLst/>
            <a:gdLst>
              <a:gd name="connsiteX0" fmla="*/ 1240284 w 1355897"/>
              <a:gd name="connsiteY0" fmla="*/ 4817 h 2345844"/>
              <a:gd name="connsiteX1" fmla="*/ 1292835 w 1355897"/>
              <a:gd name="connsiteY1" fmla="*/ 835134 h 2345844"/>
              <a:gd name="connsiteX2" fmla="*/ 1355897 w 1355897"/>
              <a:gd name="connsiteY2" fmla="*/ 703755 h 2345844"/>
              <a:gd name="connsiteX3" fmla="*/ 635939 w 1355897"/>
              <a:gd name="connsiteY3" fmla="*/ 2269796 h 2345844"/>
              <a:gd name="connsiteX4" fmla="*/ 720021 w 1355897"/>
              <a:gd name="connsiteY4" fmla="*/ 2075355 h 2345844"/>
              <a:gd name="connsiteX5" fmla="*/ 667470 w 1355897"/>
              <a:gd name="connsiteY5" fmla="*/ 1849383 h 2345844"/>
              <a:gd name="connsiteX6" fmla="*/ 26339 w 1355897"/>
              <a:gd name="connsiteY6" fmla="*/ 803603 h 2345844"/>
              <a:gd name="connsiteX7" fmla="*/ 183994 w 1355897"/>
              <a:gd name="connsiteY7" fmla="*/ 971769 h 2345844"/>
              <a:gd name="connsiteX8" fmla="*/ 741042 w 1355897"/>
              <a:gd name="connsiteY8" fmla="*/ 393700 h 2345844"/>
              <a:gd name="connsiteX9" fmla="*/ 509815 w 1355897"/>
              <a:gd name="connsiteY9" fmla="*/ 698500 h 2345844"/>
              <a:gd name="connsiteX10" fmla="*/ 945994 w 1355897"/>
              <a:gd name="connsiteY10" fmla="*/ 20583 h 2345844"/>
              <a:gd name="connsiteX11" fmla="*/ 635939 w 1355897"/>
              <a:gd name="connsiteY11" fmla="*/ 472527 h 2345844"/>
              <a:gd name="connsiteX12" fmla="*/ 1240284 w 1355897"/>
              <a:gd name="connsiteY12" fmla="*/ 4817 h 234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5897" h="2345844">
                <a:moveTo>
                  <a:pt x="1240284" y="4817"/>
                </a:moveTo>
                <a:cubicBezTo>
                  <a:pt x="1349767" y="65251"/>
                  <a:pt x="1273566" y="718644"/>
                  <a:pt x="1292835" y="835134"/>
                </a:cubicBezTo>
                <a:cubicBezTo>
                  <a:pt x="1312104" y="951624"/>
                  <a:pt x="1355897" y="703755"/>
                  <a:pt x="1355897" y="703755"/>
                </a:cubicBezTo>
                <a:lnTo>
                  <a:pt x="635939" y="2269796"/>
                </a:lnTo>
                <a:cubicBezTo>
                  <a:pt x="529960" y="2498396"/>
                  <a:pt x="714766" y="2145424"/>
                  <a:pt x="720021" y="2075355"/>
                </a:cubicBezTo>
                <a:cubicBezTo>
                  <a:pt x="725276" y="2005286"/>
                  <a:pt x="783084" y="2061342"/>
                  <a:pt x="667470" y="1849383"/>
                </a:cubicBezTo>
                <a:cubicBezTo>
                  <a:pt x="551856" y="1637424"/>
                  <a:pt x="106918" y="949872"/>
                  <a:pt x="26339" y="803603"/>
                </a:cubicBezTo>
                <a:cubicBezTo>
                  <a:pt x="-54240" y="657334"/>
                  <a:pt x="64877" y="1040086"/>
                  <a:pt x="183994" y="971769"/>
                </a:cubicBezTo>
                <a:cubicBezTo>
                  <a:pt x="303111" y="903452"/>
                  <a:pt x="686738" y="439245"/>
                  <a:pt x="741042" y="393700"/>
                </a:cubicBezTo>
                <a:cubicBezTo>
                  <a:pt x="795345" y="348155"/>
                  <a:pt x="475656" y="760686"/>
                  <a:pt x="509815" y="698500"/>
                </a:cubicBezTo>
                <a:cubicBezTo>
                  <a:pt x="543974" y="636314"/>
                  <a:pt x="924973" y="58245"/>
                  <a:pt x="945994" y="20583"/>
                </a:cubicBezTo>
                <a:cubicBezTo>
                  <a:pt x="967015" y="-17079"/>
                  <a:pt x="591270" y="472527"/>
                  <a:pt x="635939" y="472527"/>
                </a:cubicBezTo>
                <a:cubicBezTo>
                  <a:pt x="680608" y="472527"/>
                  <a:pt x="1130801" y="-55617"/>
                  <a:pt x="1240284" y="48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367BDC10-DAD3-0AA5-F6E2-EC178EADFDF5}"/>
              </a:ext>
            </a:extLst>
          </p:cNvPr>
          <p:cNvSpPr/>
          <p:nvPr/>
        </p:nvSpPr>
        <p:spPr>
          <a:xfrm>
            <a:off x="5505588" y="6211074"/>
            <a:ext cx="1152180" cy="2072533"/>
          </a:xfrm>
          <a:custGeom>
            <a:avLst/>
            <a:gdLst>
              <a:gd name="connsiteX0" fmla="*/ 868936 w 1152180"/>
              <a:gd name="connsiteY0" fmla="*/ 11050 h 2072533"/>
              <a:gd name="connsiteX1" fmla="*/ 1126440 w 1152180"/>
              <a:gd name="connsiteY1" fmla="*/ 1035809 h 2072533"/>
              <a:gd name="connsiteX2" fmla="*/ 1063378 w 1152180"/>
              <a:gd name="connsiteY2" fmla="*/ 1482498 h 2072533"/>
              <a:gd name="connsiteX3" fmla="*/ 422246 w 1152180"/>
              <a:gd name="connsiteY3" fmla="*/ 2065823 h 2072533"/>
              <a:gd name="connsiteX4" fmla="*/ 611433 w 1152180"/>
              <a:gd name="connsiteY4" fmla="*/ 1808319 h 2072533"/>
              <a:gd name="connsiteX5" fmla="*/ 1833 w 1152180"/>
              <a:gd name="connsiteY5" fmla="*/ 1950209 h 2072533"/>
              <a:gd name="connsiteX6" fmla="*/ 427502 w 1152180"/>
              <a:gd name="connsiteY6" fmla="*/ 1629643 h 2072533"/>
              <a:gd name="connsiteX7" fmla="*/ 564136 w 1152180"/>
              <a:gd name="connsiteY7" fmla="*/ 1456223 h 2072533"/>
              <a:gd name="connsiteX8" fmla="*/ 532605 w 1152180"/>
              <a:gd name="connsiteY8" fmla="*/ 667947 h 2072533"/>
              <a:gd name="connsiteX9" fmla="*/ 574646 w 1152180"/>
              <a:gd name="connsiteY9" fmla="*/ 872898 h 2072533"/>
              <a:gd name="connsiteX10" fmla="*/ 574646 w 1152180"/>
              <a:gd name="connsiteY10" fmla="*/ 179216 h 2072533"/>
              <a:gd name="connsiteX11" fmla="*/ 527350 w 1152180"/>
              <a:gd name="connsiteY11" fmla="*/ 473505 h 2072533"/>
              <a:gd name="connsiteX12" fmla="*/ 868936 w 1152180"/>
              <a:gd name="connsiteY12" fmla="*/ 11050 h 207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2180" h="2072533">
                <a:moveTo>
                  <a:pt x="868936" y="11050"/>
                </a:moveTo>
                <a:cubicBezTo>
                  <a:pt x="968784" y="104767"/>
                  <a:pt x="1094033" y="790568"/>
                  <a:pt x="1126440" y="1035809"/>
                </a:cubicBezTo>
                <a:cubicBezTo>
                  <a:pt x="1158847" y="1281050"/>
                  <a:pt x="1180744" y="1310829"/>
                  <a:pt x="1063378" y="1482498"/>
                </a:cubicBezTo>
                <a:cubicBezTo>
                  <a:pt x="946012" y="1654167"/>
                  <a:pt x="497570" y="2011520"/>
                  <a:pt x="422246" y="2065823"/>
                </a:cubicBezTo>
                <a:cubicBezTo>
                  <a:pt x="346922" y="2120127"/>
                  <a:pt x="681502" y="1827588"/>
                  <a:pt x="611433" y="1808319"/>
                </a:cubicBezTo>
                <a:cubicBezTo>
                  <a:pt x="541364" y="1789050"/>
                  <a:pt x="32488" y="1979988"/>
                  <a:pt x="1833" y="1950209"/>
                </a:cubicBezTo>
                <a:cubicBezTo>
                  <a:pt x="-28822" y="1920430"/>
                  <a:pt x="333785" y="1711974"/>
                  <a:pt x="427502" y="1629643"/>
                </a:cubicBezTo>
                <a:cubicBezTo>
                  <a:pt x="521219" y="1547312"/>
                  <a:pt x="546619" y="1616506"/>
                  <a:pt x="564136" y="1456223"/>
                </a:cubicBezTo>
                <a:cubicBezTo>
                  <a:pt x="581653" y="1295940"/>
                  <a:pt x="530853" y="765168"/>
                  <a:pt x="532605" y="667947"/>
                </a:cubicBezTo>
                <a:cubicBezTo>
                  <a:pt x="534357" y="570726"/>
                  <a:pt x="567639" y="954353"/>
                  <a:pt x="574646" y="872898"/>
                </a:cubicBezTo>
                <a:cubicBezTo>
                  <a:pt x="581653" y="791443"/>
                  <a:pt x="582529" y="245781"/>
                  <a:pt x="574646" y="179216"/>
                </a:cubicBezTo>
                <a:cubicBezTo>
                  <a:pt x="566763" y="112651"/>
                  <a:pt x="482681" y="497153"/>
                  <a:pt x="527350" y="473505"/>
                </a:cubicBezTo>
                <a:cubicBezTo>
                  <a:pt x="572019" y="449857"/>
                  <a:pt x="769088" y="-82667"/>
                  <a:pt x="868936" y="110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7DF4E478-4318-28A1-8605-6D64405DF4B6}"/>
              </a:ext>
            </a:extLst>
          </p:cNvPr>
          <p:cNvSpPr/>
          <p:nvPr/>
        </p:nvSpPr>
        <p:spPr>
          <a:xfrm>
            <a:off x="5432602" y="7630328"/>
            <a:ext cx="590035" cy="462640"/>
          </a:xfrm>
          <a:custGeom>
            <a:avLst/>
            <a:gdLst>
              <a:gd name="connsiteX0" fmla="*/ 589826 w 590035"/>
              <a:gd name="connsiteY0" fmla="*/ 182 h 462640"/>
              <a:gd name="connsiteX1" fmla="*/ 48543 w 590035"/>
              <a:gd name="connsiteY1" fmla="*/ 383810 h 462640"/>
              <a:gd name="connsiteX2" fmla="*/ 306046 w 590035"/>
              <a:gd name="connsiteY2" fmla="*/ 194624 h 462640"/>
              <a:gd name="connsiteX3" fmla="*/ 1246 w 590035"/>
              <a:gd name="connsiteY3" fmla="*/ 462638 h 462640"/>
              <a:gd name="connsiteX4" fmla="*/ 447936 w 590035"/>
              <a:gd name="connsiteY4" fmla="*/ 199879 h 462640"/>
              <a:gd name="connsiteX5" fmla="*/ 116860 w 590035"/>
              <a:gd name="connsiteY5" fmla="*/ 331258 h 462640"/>
              <a:gd name="connsiteX6" fmla="*/ 589826 w 590035"/>
              <a:gd name="connsiteY6" fmla="*/ 182 h 46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035" h="462640">
                <a:moveTo>
                  <a:pt x="589826" y="182"/>
                </a:moveTo>
                <a:cubicBezTo>
                  <a:pt x="578440" y="8941"/>
                  <a:pt x="95840" y="351403"/>
                  <a:pt x="48543" y="383810"/>
                </a:cubicBezTo>
                <a:cubicBezTo>
                  <a:pt x="1246" y="416217"/>
                  <a:pt x="313929" y="181486"/>
                  <a:pt x="306046" y="194624"/>
                </a:cubicBezTo>
                <a:cubicBezTo>
                  <a:pt x="298163" y="207762"/>
                  <a:pt x="-22402" y="461762"/>
                  <a:pt x="1246" y="462638"/>
                </a:cubicBezTo>
                <a:cubicBezTo>
                  <a:pt x="24894" y="463514"/>
                  <a:pt x="428667" y="221776"/>
                  <a:pt x="447936" y="199879"/>
                </a:cubicBezTo>
                <a:cubicBezTo>
                  <a:pt x="467205" y="177982"/>
                  <a:pt x="88833" y="361037"/>
                  <a:pt x="116860" y="331258"/>
                </a:cubicBezTo>
                <a:cubicBezTo>
                  <a:pt x="144887" y="301479"/>
                  <a:pt x="601212" y="-8577"/>
                  <a:pt x="589826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2AB9190A-3781-F353-B2A8-54FD190EEC15}"/>
              </a:ext>
            </a:extLst>
          </p:cNvPr>
          <p:cNvSpPr/>
          <p:nvPr/>
        </p:nvSpPr>
        <p:spPr>
          <a:xfrm>
            <a:off x="4791229" y="7644555"/>
            <a:ext cx="1685592" cy="826105"/>
          </a:xfrm>
          <a:custGeom>
            <a:avLst/>
            <a:gdLst>
              <a:gd name="connsiteX0" fmla="*/ 27764 w 1685592"/>
              <a:gd name="connsiteY0" fmla="*/ 1721 h 826105"/>
              <a:gd name="connsiteX1" fmla="*/ 684661 w 1685592"/>
              <a:gd name="connsiteY1" fmla="*/ 416879 h 826105"/>
              <a:gd name="connsiteX2" fmla="*/ 1236454 w 1685592"/>
              <a:gd name="connsiteY2" fmla="*/ 390604 h 826105"/>
              <a:gd name="connsiteX3" fmla="*/ 952674 w 1685592"/>
              <a:gd name="connsiteY3" fmla="*/ 437900 h 826105"/>
              <a:gd name="connsiteX4" fmla="*/ 1662123 w 1685592"/>
              <a:gd name="connsiteY4" fmla="*/ 227693 h 826105"/>
              <a:gd name="connsiteX5" fmla="*/ 1451916 w 1685592"/>
              <a:gd name="connsiteY5" fmla="*/ 406369 h 826105"/>
              <a:gd name="connsiteX6" fmla="*/ 826550 w 1685592"/>
              <a:gd name="connsiteY6" fmla="*/ 816273 h 826105"/>
              <a:gd name="connsiteX7" fmla="*/ 537516 w 1685592"/>
              <a:gd name="connsiteY7" fmla="*/ 653362 h 826105"/>
              <a:gd name="connsiteX8" fmla="*/ 11999 w 1685592"/>
              <a:gd name="connsiteY8" fmla="*/ 159376 h 826105"/>
              <a:gd name="connsiteX9" fmla="*/ 159143 w 1685592"/>
              <a:gd name="connsiteY9" fmla="*/ 264479 h 826105"/>
              <a:gd name="connsiteX10" fmla="*/ 27764 w 1685592"/>
              <a:gd name="connsiteY10" fmla="*/ 1721 h 8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592" h="826105">
                <a:moveTo>
                  <a:pt x="27764" y="1721"/>
                </a:moveTo>
                <a:cubicBezTo>
                  <a:pt x="115350" y="27121"/>
                  <a:pt x="483213" y="352065"/>
                  <a:pt x="684661" y="416879"/>
                </a:cubicBezTo>
                <a:cubicBezTo>
                  <a:pt x="886109" y="481693"/>
                  <a:pt x="1191785" y="387100"/>
                  <a:pt x="1236454" y="390604"/>
                </a:cubicBezTo>
                <a:cubicBezTo>
                  <a:pt x="1281123" y="394108"/>
                  <a:pt x="881729" y="465052"/>
                  <a:pt x="952674" y="437900"/>
                </a:cubicBezTo>
                <a:cubicBezTo>
                  <a:pt x="1023619" y="410748"/>
                  <a:pt x="1578916" y="232948"/>
                  <a:pt x="1662123" y="227693"/>
                </a:cubicBezTo>
                <a:cubicBezTo>
                  <a:pt x="1745330" y="222438"/>
                  <a:pt x="1591178" y="308272"/>
                  <a:pt x="1451916" y="406369"/>
                </a:cubicBezTo>
                <a:cubicBezTo>
                  <a:pt x="1312654" y="504466"/>
                  <a:pt x="978950" y="775108"/>
                  <a:pt x="826550" y="816273"/>
                </a:cubicBezTo>
                <a:cubicBezTo>
                  <a:pt x="674150" y="857439"/>
                  <a:pt x="673274" y="762845"/>
                  <a:pt x="537516" y="653362"/>
                </a:cubicBezTo>
                <a:cubicBezTo>
                  <a:pt x="401758" y="543879"/>
                  <a:pt x="75061" y="224190"/>
                  <a:pt x="11999" y="159376"/>
                </a:cubicBezTo>
                <a:cubicBezTo>
                  <a:pt x="-51063" y="94562"/>
                  <a:pt x="154764" y="289003"/>
                  <a:pt x="159143" y="264479"/>
                </a:cubicBezTo>
                <a:cubicBezTo>
                  <a:pt x="163522" y="239955"/>
                  <a:pt x="-59822" y="-23679"/>
                  <a:pt x="27764" y="172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C2BB5D7-A7BA-1BEF-C794-4AB400C835A8}"/>
              </a:ext>
            </a:extLst>
          </p:cNvPr>
          <p:cNvSpPr/>
          <p:nvPr/>
        </p:nvSpPr>
        <p:spPr>
          <a:xfrm>
            <a:off x="4902333" y="7182831"/>
            <a:ext cx="343440" cy="301292"/>
          </a:xfrm>
          <a:custGeom>
            <a:avLst/>
            <a:gdLst>
              <a:gd name="connsiteX0" fmla="*/ 743 w 343440"/>
              <a:gd name="connsiteY0" fmla="*/ 990 h 301292"/>
              <a:gd name="connsiteX1" fmla="*/ 142633 w 343440"/>
              <a:gd name="connsiteY1" fmla="*/ 142879 h 301292"/>
              <a:gd name="connsiteX2" fmla="*/ 184674 w 343440"/>
              <a:gd name="connsiteY2" fmla="*/ 300535 h 301292"/>
              <a:gd name="connsiteX3" fmla="*/ 242481 w 343440"/>
              <a:gd name="connsiteY3" fmla="*/ 195431 h 301292"/>
              <a:gd name="connsiteX4" fmla="*/ 342329 w 343440"/>
              <a:gd name="connsiteY4" fmla="*/ 32521 h 301292"/>
              <a:gd name="connsiteX5" fmla="*/ 295033 w 343440"/>
              <a:gd name="connsiteY5" fmla="*/ 263748 h 301292"/>
              <a:gd name="connsiteX6" fmla="*/ 279267 w 343440"/>
              <a:gd name="connsiteY6" fmla="*/ 158645 h 301292"/>
              <a:gd name="connsiteX7" fmla="*/ 210950 w 343440"/>
              <a:gd name="connsiteY7" fmla="*/ 85072 h 301292"/>
              <a:gd name="connsiteX8" fmla="*/ 743 w 343440"/>
              <a:gd name="connsiteY8" fmla="*/ 990 h 30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440" h="301292">
                <a:moveTo>
                  <a:pt x="743" y="990"/>
                </a:moveTo>
                <a:cubicBezTo>
                  <a:pt x="-10643" y="10625"/>
                  <a:pt x="111978" y="92955"/>
                  <a:pt x="142633" y="142879"/>
                </a:cubicBezTo>
                <a:cubicBezTo>
                  <a:pt x="173288" y="192803"/>
                  <a:pt x="168033" y="291776"/>
                  <a:pt x="184674" y="300535"/>
                </a:cubicBezTo>
                <a:cubicBezTo>
                  <a:pt x="201315" y="309294"/>
                  <a:pt x="216205" y="240100"/>
                  <a:pt x="242481" y="195431"/>
                </a:cubicBezTo>
                <a:cubicBezTo>
                  <a:pt x="268757" y="150762"/>
                  <a:pt x="333570" y="21135"/>
                  <a:pt x="342329" y="32521"/>
                </a:cubicBezTo>
                <a:cubicBezTo>
                  <a:pt x="351088" y="43907"/>
                  <a:pt x="305543" y="242727"/>
                  <a:pt x="295033" y="263748"/>
                </a:cubicBezTo>
                <a:cubicBezTo>
                  <a:pt x="284523" y="284769"/>
                  <a:pt x="293281" y="188424"/>
                  <a:pt x="279267" y="158645"/>
                </a:cubicBezTo>
                <a:cubicBezTo>
                  <a:pt x="265253" y="128866"/>
                  <a:pt x="263502" y="115727"/>
                  <a:pt x="210950" y="85072"/>
                </a:cubicBezTo>
                <a:cubicBezTo>
                  <a:pt x="158398" y="54417"/>
                  <a:pt x="12129" y="-8645"/>
                  <a:pt x="743" y="99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0041433-F868-C85A-BE26-02DD28B464E4}"/>
              </a:ext>
            </a:extLst>
          </p:cNvPr>
          <p:cNvSpPr/>
          <p:nvPr/>
        </p:nvSpPr>
        <p:spPr>
          <a:xfrm>
            <a:off x="5005039" y="7115258"/>
            <a:ext cx="655190" cy="399903"/>
          </a:xfrm>
          <a:custGeom>
            <a:avLst/>
            <a:gdLst>
              <a:gd name="connsiteX0" fmla="*/ 8395 w 655190"/>
              <a:gd name="connsiteY0" fmla="*/ 131625 h 399903"/>
              <a:gd name="connsiteX1" fmla="*/ 202837 w 655190"/>
              <a:gd name="connsiteY1" fmla="*/ 26521 h 399903"/>
              <a:gd name="connsiteX2" fmla="*/ 365747 w 655190"/>
              <a:gd name="connsiteY2" fmla="*/ 245 h 399903"/>
              <a:gd name="connsiteX3" fmla="*/ 649527 w 655190"/>
              <a:gd name="connsiteY3" fmla="*/ 16011 h 399903"/>
              <a:gd name="connsiteX4" fmla="*/ 549678 w 655190"/>
              <a:gd name="connsiteY4" fmla="*/ 58052 h 399903"/>
              <a:gd name="connsiteX5" fmla="*/ 481361 w 655190"/>
              <a:gd name="connsiteY5" fmla="*/ 378618 h 399903"/>
              <a:gd name="connsiteX6" fmla="*/ 328961 w 655190"/>
              <a:gd name="connsiteY6" fmla="*/ 352342 h 399903"/>
              <a:gd name="connsiteX7" fmla="*/ 297430 w 655190"/>
              <a:gd name="connsiteY7" fmla="*/ 210452 h 399903"/>
              <a:gd name="connsiteX8" fmla="*/ 234368 w 655190"/>
              <a:gd name="connsiteY8" fmla="*/ 115859 h 399903"/>
              <a:gd name="connsiteX9" fmla="*/ 328961 w 655190"/>
              <a:gd name="connsiteY9" fmla="*/ 268259 h 399903"/>
              <a:gd name="connsiteX10" fmla="*/ 213347 w 655190"/>
              <a:gd name="connsiteY10" fmla="*/ 110604 h 399903"/>
              <a:gd name="connsiteX11" fmla="*/ 55692 w 655190"/>
              <a:gd name="connsiteY11" fmla="*/ 110604 h 399903"/>
              <a:gd name="connsiteX12" fmla="*/ 8395 w 655190"/>
              <a:gd name="connsiteY12" fmla="*/ 131625 h 39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5190" h="399903">
                <a:moveTo>
                  <a:pt x="8395" y="131625"/>
                </a:moveTo>
                <a:cubicBezTo>
                  <a:pt x="32919" y="117611"/>
                  <a:pt x="143278" y="48418"/>
                  <a:pt x="202837" y="26521"/>
                </a:cubicBezTo>
                <a:cubicBezTo>
                  <a:pt x="262396" y="4624"/>
                  <a:pt x="291299" y="1997"/>
                  <a:pt x="365747" y="245"/>
                </a:cubicBezTo>
                <a:cubicBezTo>
                  <a:pt x="440195" y="-1507"/>
                  <a:pt x="618872" y="6377"/>
                  <a:pt x="649527" y="16011"/>
                </a:cubicBezTo>
                <a:cubicBezTo>
                  <a:pt x="680182" y="25645"/>
                  <a:pt x="577706" y="-2382"/>
                  <a:pt x="549678" y="58052"/>
                </a:cubicBezTo>
                <a:cubicBezTo>
                  <a:pt x="521650" y="118486"/>
                  <a:pt x="518147" y="329570"/>
                  <a:pt x="481361" y="378618"/>
                </a:cubicBezTo>
                <a:cubicBezTo>
                  <a:pt x="444575" y="427666"/>
                  <a:pt x="359616" y="380370"/>
                  <a:pt x="328961" y="352342"/>
                </a:cubicBezTo>
                <a:cubicBezTo>
                  <a:pt x="298306" y="324314"/>
                  <a:pt x="313195" y="249866"/>
                  <a:pt x="297430" y="210452"/>
                </a:cubicBezTo>
                <a:cubicBezTo>
                  <a:pt x="281665" y="171038"/>
                  <a:pt x="229113" y="106224"/>
                  <a:pt x="234368" y="115859"/>
                </a:cubicBezTo>
                <a:cubicBezTo>
                  <a:pt x="239623" y="125493"/>
                  <a:pt x="332464" y="269135"/>
                  <a:pt x="328961" y="268259"/>
                </a:cubicBezTo>
                <a:cubicBezTo>
                  <a:pt x="325458" y="267383"/>
                  <a:pt x="258892" y="136880"/>
                  <a:pt x="213347" y="110604"/>
                </a:cubicBezTo>
                <a:cubicBezTo>
                  <a:pt x="167802" y="84328"/>
                  <a:pt x="94230" y="109728"/>
                  <a:pt x="55692" y="110604"/>
                </a:cubicBezTo>
                <a:cubicBezTo>
                  <a:pt x="17154" y="111480"/>
                  <a:pt x="-16129" y="145639"/>
                  <a:pt x="8395" y="1316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B166DDDF-4D7A-AFC6-A15D-BFB96B154087}"/>
              </a:ext>
            </a:extLst>
          </p:cNvPr>
          <p:cNvSpPr/>
          <p:nvPr/>
        </p:nvSpPr>
        <p:spPr>
          <a:xfrm>
            <a:off x="4933804" y="5416580"/>
            <a:ext cx="1222654" cy="827969"/>
          </a:xfrm>
          <a:custGeom>
            <a:avLst/>
            <a:gdLst>
              <a:gd name="connsiteX0" fmla="*/ 629786 w 1222654"/>
              <a:gd name="connsiteY0" fmla="*/ 10443 h 827969"/>
              <a:gd name="connsiteX1" fmla="*/ 374466 w 1222654"/>
              <a:gd name="connsiteY1" fmla="*/ 402329 h 827969"/>
              <a:gd name="connsiteX2" fmla="*/ 451656 w 1222654"/>
              <a:gd name="connsiteY2" fmla="*/ 592334 h 827969"/>
              <a:gd name="connsiteX3" fmla="*/ 332902 w 1222654"/>
              <a:gd name="connsiteY3" fmla="*/ 604210 h 827969"/>
              <a:gd name="connsiteX4" fmla="*/ 896980 w 1222654"/>
              <a:gd name="connsiteY4" fmla="*/ 657649 h 827969"/>
              <a:gd name="connsiteX5" fmla="*/ 629786 w 1222654"/>
              <a:gd name="connsiteY5" fmla="*/ 657649 h 827969"/>
              <a:gd name="connsiteX6" fmla="*/ 1027609 w 1222654"/>
              <a:gd name="connsiteY6" fmla="*/ 568584 h 827969"/>
              <a:gd name="connsiteX7" fmla="*/ 1217614 w 1222654"/>
              <a:gd name="connsiteY7" fmla="*/ 503269 h 827969"/>
              <a:gd name="connsiteX8" fmla="*/ 1146362 w 1222654"/>
              <a:gd name="connsiteY8" fmla="*/ 532958 h 827969"/>
              <a:gd name="connsiteX9" fmla="*/ 920731 w 1222654"/>
              <a:gd name="connsiteY9" fmla="*/ 812028 h 827969"/>
              <a:gd name="connsiteX10" fmla="*/ 505095 w 1222654"/>
              <a:gd name="connsiteY10" fmla="*/ 782339 h 827969"/>
              <a:gd name="connsiteX11" fmla="*/ 172586 w 1222654"/>
              <a:gd name="connsiteY11" fmla="*/ 687337 h 827969"/>
              <a:gd name="connsiteX12" fmla="*/ 285401 w 1222654"/>
              <a:gd name="connsiteY12" fmla="*/ 812028 h 827969"/>
              <a:gd name="connsiteX13" fmla="*/ 190399 w 1222654"/>
              <a:gd name="connsiteY13" fmla="*/ 657649 h 827969"/>
              <a:gd name="connsiteX14" fmla="*/ 393 w 1222654"/>
              <a:gd name="connsiteY14" fmla="*/ 123259 h 827969"/>
              <a:gd name="connsiteX15" fmla="*/ 142897 w 1222654"/>
              <a:gd name="connsiteY15" fmla="*/ 372641 h 827969"/>
              <a:gd name="connsiteX16" fmla="*/ 220087 w 1222654"/>
              <a:gd name="connsiteY16" fmla="*/ 218262 h 827969"/>
              <a:gd name="connsiteX17" fmla="*/ 113209 w 1222654"/>
              <a:gd name="connsiteY17" fmla="*/ 236075 h 827969"/>
              <a:gd name="connsiteX18" fmla="*/ 386341 w 1222654"/>
              <a:gd name="connsiteY18" fmla="*/ 123259 h 827969"/>
              <a:gd name="connsiteX19" fmla="*/ 629786 w 1222654"/>
              <a:gd name="connsiteY19" fmla="*/ 10443 h 8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2654" h="827969">
                <a:moveTo>
                  <a:pt x="629786" y="10443"/>
                </a:moveTo>
                <a:cubicBezTo>
                  <a:pt x="627807" y="56955"/>
                  <a:pt x="404154" y="305347"/>
                  <a:pt x="374466" y="402329"/>
                </a:cubicBezTo>
                <a:cubicBezTo>
                  <a:pt x="344778" y="499311"/>
                  <a:pt x="458583" y="558687"/>
                  <a:pt x="451656" y="592334"/>
                </a:cubicBezTo>
                <a:cubicBezTo>
                  <a:pt x="444729" y="625981"/>
                  <a:pt x="258681" y="593324"/>
                  <a:pt x="332902" y="604210"/>
                </a:cubicBezTo>
                <a:cubicBezTo>
                  <a:pt x="407123" y="615096"/>
                  <a:pt x="847499" y="648742"/>
                  <a:pt x="896980" y="657649"/>
                </a:cubicBezTo>
                <a:cubicBezTo>
                  <a:pt x="946461" y="666556"/>
                  <a:pt x="608015" y="672493"/>
                  <a:pt x="629786" y="657649"/>
                </a:cubicBezTo>
                <a:cubicBezTo>
                  <a:pt x="651557" y="642805"/>
                  <a:pt x="929638" y="594314"/>
                  <a:pt x="1027609" y="568584"/>
                </a:cubicBezTo>
                <a:cubicBezTo>
                  <a:pt x="1125580" y="542854"/>
                  <a:pt x="1197822" y="509207"/>
                  <a:pt x="1217614" y="503269"/>
                </a:cubicBezTo>
                <a:cubicBezTo>
                  <a:pt x="1237406" y="497331"/>
                  <a:pt x="1195842" y="481498"/>
                  <a:pt x="1146362" y="532958"/>
                </a:cubicBezTo>
                <a:cubicBezTo>
                  <a:pt x="1096882" y="584418"/>
                  <a:pt x="1027609" y="770464"/>
                  <a:pt x="920731" y="812028"/>
                </a:cubicBezTo>
                <a:cubicBezTo>
                  <a:pt x="813853" y="853592"/>
                  <a:pt x="629786" y="803121"/>
                  <a:pt x="505095" y="782339"/>
                </a:cubicBezTo>
                <a:cubicBezTo>
                  <a:pt x="380404" y="761557"/>
                  <a:pt x="209202" y="682389"/>
                  <a:pt x="172586" y="687337"/>
                </a:cubicBezTo>
                <a:cubicBezTo>
                  <a:pt x="135970" y="692285"/>
                  <a:pt x="282432" y="816976"/>
                  <a:pt x="285401" y="812028"/>
                </a:cubicBezTo>
                <a:cubicBezTo>
                  <a:pt x="288370" y="807080"/>
                  <a:pt x="237900" y="772444"/>
                  <a:pt x="190399" y="657649"/>
                </a:cubicBezTo>
                <a:cubicBezTo>
                  <a:pt x="142898" y="542854"/>
                  <a:pt x="8310" y="170760"/>
                  <a:pt x="393" y="123259"/>
                </a:cubicBezTo>
                <a:cubicBezTo>
                  <a:pt x="-7524" y="75758"/>
                  <a:pt x="106281" y="356807"/>
                  <a:pt x="142897" y="372641"/>
                </a:cubicBezTo>
                <a:cubicBezTo>
                  <a:pt x="179513" y="388475"/>
                  <a:pt x="225035" y="241023"/>
                  <a:pt x="220087" y="218262"/>
                </a:cubicBezTo>
                <a:cubicBezTo>
                  <a:pt x="215139" y="195501"/>
                  <a:pt x="85500" y="251909"/>
                  <a:pt x="113209" y="236075"/>
                </a:cubicBezTo>
                <a:cubicBezTo>
                  <a:pt x="140918" y="220241"/>
                  <a:pt x="301235" y="160864"/>
                  <a:pt x="386341" y="123259"/>
                </a:cubicBezTo>
                <a:cubicBezTo>
                  <a:pt x="471447" y="85654"/>
                  <a:pt x="631765" y="-36069"/>
                  <a:pt x="629786" y="1044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702B11A-D4B6-2DE9-44F1-0438726F84D4}"/>
              </a:ext>
            </a:extLst>
          </p:cNvPr>
          <p:cNvSpPr/>
          <p:nvPr/>
        </p:nvSpPr>
        <p:spPr>
          <a:xfrm>
            <a:off x="5469873" y="5366608"/>
            <a:ext cx="1182966" cy="996735"/>
          </a:xfrm>
          <a:custGeom>
            <a:avLst/>
            <a:gdLst>
              <a:gd name="connsiteX0" fmla="*/ 164969 w 1182966"/>
              <a:gd name="connsiteY0" fmla="*/ 1039 h 996735"/>
              <a:gd name="connsiteX1" fmla="*/ 539041 w 1182966"/>
              <a:gd name="connsiteY1" fmla="*/ 173231 h 996735"/>
              <a:gd name="connsiteX2" fmla="*/ 1156558 w 1182966"/>
              <a:gd name="connsiteY2" fmla="*/ 232608 h 996735"/>
              <a:gd name="connsiteX3" fmla="*/ 1037805 w 1182966"/>
              <a:gd name="connsiteY3" fmla="*/ 238545 h 996735"/>
              <a:gd name="connsiteX4" fmla="*/ 746859 w 1182966"/>
              <a:gd name="connsiteY4" fmla="*/ 523553 h 996735"/>
              <a:gd name="connsiteX5" fmla="*/ 396537 w 1182966"/>
              <a:gd name="connsiteY5" fmla="*/ 992628 h 996735"/>
              <a:gd name="connsiteX6" fmla="*/ 539041 w 1182966"/>
              <a:gd name="connsiteY6" fmla="*/ 761060 h 996735"/>
              <a:gd name="connsiteX7" fmla="*/ 4652 w 1182966"/>
              <a:gd name="connsiteY7" fmla="*/ 921376 h 996735"/>
              <a:gd name="connsiteX8" fmla="*/ 295597 w 1182966"/>
              <a:gd name="connsiteY8" fmla="*/ 731371 h 996735"/>
              <a:gd name="connsiteX9" fmla="*/ 580605 w 1182966"/>
              <a:gd name="connsiteY9" fmla="*/ 458239 h 996735"/>
              <a:gd name="connsiteX10" fmla="*/ 236221 w 1182966"/>
              <a:gd name="connsiteY10" fmla="*/ 297922 h 996735"/>
              <a:gd name="connsiteX11" fmla="*/ 515291 w 1182966"/>
              <a:gd name="connsiteY11" fmla="*/ 375111 h 996735"/>
              <a:gd name="connsiteX12" fmla="*/ 271846 w 1182966"/>
              <a:gd name="connsiteY12" fmla="*/ 262296 h 996735"/>
              <a:gd name="connsiteX13" fmla="*/ 390600 w 1182966"/>
              <a:gd name="connsiteY13" fmla="*/ 262296 h 996735"/>
              <a:gd name="connsiteX14" fmla="*/ 164969 w 1182966"/>
              <a:gd name="connsiteY14" fmla="*/ 1039 h 99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82966" h="996735">
                <a:moveTo>
                  <a:pt x="164969" y="1039"/>
                </a:moveTo>
                <a:cubicBezTo>
                  <a:pt x="189709" y="-13805"/>
                  <a:pt x="373776" y="134636"/>
                  <a:pt x="539041" y="173231"/>
                </a:cubicBezTo>
                <a:cubicBezTo>
                  <a:pt x="704306" y="211826"/>
                  <a:pt x="1073431" y="221722"/>
                  <a:pt x="1156558" y="232608"/>
                </a:cubicBezTo>
                <a:cubicBezTo>
                  <a:pt x="1239685" y="243494"/>
                  <a:pt x="1106088" y="190054"/>
                  <a:pt x="1037805" y="238545"/>
                </a:cubicBezTo>
                <a:cubicBezTo>
                  <a:pt x="969522" y="287036"/>
                  <a:pt x="853737" y="397873"/>
                  <a:pt x="746859" y="523553"/>
                </a:cubicBezTo>
                <a:cubicBezTo>
                  <a:pt x="639981" y="649233"/>
                  <a:pt x="431173" y="953044"/>
                  <a:pt x="396537" y="992628"/>
                </a:cubicBezTo>
                <a:cubicBezTo>
                  <a:pt x="361901" y="1032212"/>
                  <a:pt x="604355" y="772935"/>
                  <a:pt x="539041" y="761060"/>
                </a:cubicBezTo>
                <a:cubicBezTo>
                  <a:pt x="473727" y="749185"/>
                  <a:pt x="45226" y="926324"/>
                  <a:pt x="4652" y="921376"/>
                </a:cubicBezTo>
                <a:cubicBezTo>
                  <a:pt x="-35922" y="916428"/>
                  <a:pt x="199605" y="808560"/>
                  <a:pt x="295597" y="731371"/>
                </a:cubicBezTo>
                <a:cubicBezTo>
                  <a:pt x="391589" y="654182"/>
                  <a:pt x="590501" y="530480"/>
                  <a:pt x="580605" y="458239"/>
                </a:cubicBezTo>
                <a:cubicBezTo>
                  <a:pt x="570709" y="385998"/>
                  <a:pt x="247107" y="311777"/>
                  <a:pt x="236221" y="297922"/>
                </a:cubicBezTo>
                <a:cubicBezTo>
                  <a:pt x="225335" y="284067"/>
                  <a:pt x="509354" y="381049"/>
                  <a:pt x="515291" y="375111"/>
                </a:cubicBezTo>
                <a:cubicBezTo>
                  <a:pt x="521228" y="369173"/>
                  <a:pt x="292628" y="281098"/>
                  <a:pt x="271846" y="262296"/>
                </a:cubicBezTo>
                <a:cubicBezTo>
                  <a:pt x="251064" y="243494"/>
                  <a:pt x="404455" y="302870"/>
                  <a:pt x="390600" y="262296"/>
                </a:cubicBezTo>
                <a:cubicBezTo>
                  <a:pt x="376746" y="221722"/>
                  <a:pt x="140229" y="15883"/>
                  <a:pt x="164969" y="10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0582E9DA-09C8-638A-4B7D-EF85D91850F0}"/>
              </a:ext>
            </a:extLst>
          </p:cNvPr>
          <p:cNvSpPr/>
          <p:nvPr/>
        </p:nvSpPr>
        <p:spPr>
          <a:xfrm>
            <a:off x="5313425" y="6353243"/>
            <a:ext cx="713545" cy="926643"/>
          </a:xfrm>
          <a:custGeom>
            <a:avLst/>
            <a:gdLst>
              <a:gd name="connsiteX0" fmla="*/ 12658 w 713545"/>
              <a:gd name="connsiteY0" fmla="*/ 56 h 926643"/>
              <a:gd name="connsiteX1" fmla="*/ 368918 w 713545"/>
              <a:gd name="connsiteY1" fmla="*/ 380066 h 926643"/>
              <a:gd name="connsiteX2" fmla="*/ 713302 w 713545"/>
              <a:gd name="connsiteY2" fmla="*/ 659136 h 926643"/>
              <a:gd name="connsiteX3" fmla="*/ 428294 w 713545"/>
              <a:gd name="connsiteY3" fmla="*/ 504757 h 926643"/>
              <a:gd name="connsiteX4" fmla="*/ 713302 w 713545"/>
              <a:gd name="connsiteY4" fmla="*/ 825391 h 926643"/>
              <a:gd name="connsiteX5" fmla="*/ 368918 w 713545"/>
              <a:gd name="connsiteY5" fmla="*/ 647261 h 926643"/>
              <a:gd name="connsiteX6" fmla="*/ 267978 w 713545"/>
              <a:gd name="connsiteY6" fmla="*/ 718513 h 926643"/>
              <a:gd name="connsiteX7" fmla="*/ 220476 w 713545"/>
              <a:gd name="connsiteY7" fmla="*/ 926331 h 926643"/>
              <a:gd name="connsiteX8" fmla="*/ 220476 w 713545"/>
              <a:gd name="connsiteY8" fmla="*/ 760076 h 926643"/>
              <a:gd name="connsiteX9" fmla="*/ 172975 w 713545"/>
              <a:gd name="connsiteY9" fmla="*/ 546321 h 926643"/>
              <a:gd name="connsiteX10" fmla="*/ 783 w 713545"/>
              <a:gd name="connsiteY10" fmla="*/ 285063 h 926643"/>
              <a:gd name="connsiteX11" fmla="*/ 107661 w 713545"/>
              <a:gd name="connsiteY11" fmla="*/ 427567 h 926643"/>
              <a:gd name="connsiteX12" fmla="*/ 72035 w 713545"/>
              <a:gd name="connsiteY12" fmla="*/ 225687 h 926643"/>
              <a:gd name="connsiteX13" fmla="*/ 131411 w 713545"/>
              <a:gd name="connsiteY13" fmla="*/ 350378 h 926643"/>
              <a:gd name="connsiteX14" fmla="*/ 12658 w 713545"/>
              <a:gd name="connsiteY14" fmla="*/ 56 h 92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3545" h="926643">
                <a:moveTo>
                  <a:pt x="12658" y="56"/>
                </a:moveTo>
                <a:cubicBezTo>
                  <a:pt x="52242" y="5004"/>
                  <a:pt x="252144" y="270219"/>
                  <a:pt x="368918" y="380066"/>
                </a:cubicBezTo>
                <a:cubicBezTo>
                  <a:pt x="485692" y="489913"/>
                  <a:pt x="703406" y="638354"/>
                  <a:pt x="713302" y="659136"/>
                </a:cubicBezTo>
                <a:cubicBezTo>
                  <a:pt x="723198" y="679918"/>
                  <a:pt x="428294" y="477048"/>
                  <a:pt x="428294" y="504757"/>
                </a:cubicBezTo>
                <a:cubicBezTo>
                  <a:pt x="428294" y="532466"/>
                  <a:pt x="723198" y="801640"/>
                  <a:pt x="713302" y="825391"/>
                </a:cubicBezTo>
                <a:cubicBezTo>
                  <a:pt x="703406" y="849142"/>
                  <a:pt x="443139" y="665074"/>
                  <a:pt x="368918" y="647261"/>
                </a:cubicBezTo>
                <a:cubicBezTo>
                  <a:pt x="294697" y="629448"/>
                  <a:pt x="292718" y="672001"/>
                  <a:pt x="267978" y="718513"/>
                </a:cubicBezTo>
                <a:cubicBezTo>
                  <a:pt x="243238" y="765025"/>
                  <a:pt x="228393" y="919404"/>
                  <a:pt x="220476" y="926331"/>
                </a:cubicBezTo>
                <a:cubicBezTo>
                  <a:pt x="212559" y="933258"/>
                  <a:pt x="228393" y="823411"/>
                  <a:pt x="220476" y="760076"/>
                </a:cubicBezTo>
                <a:cubicBezTo>
                  <a:pt x="212559" y="696741"/>
                  <a:pt x="209591" y="625490"/>
                  <a:pt x="172975" y="546321"/>
                </a:cubicBezTo>
                <a:cubicBezTo>
                  <a:pt x="136360" y="467152"/>
                  <a:pt x="11669" y="304855"/>
                  <a:pt x="783" y="285063"/>
                </a:cubicBezTo>
                <a:cubicBezTo>
                  <a:pt x="-10103" y="265271"/>
                  <a:pt x="95786" y="437463"/>
                  <a:pt x="107661" y="427567"/>
                </a:cubicBezTo>
                <a:cubicBezTo>
                  <a:pt x="119536" y="417671"/>
                  <a:pt x="68077" y="238552"/>
                  <a:pt x="72035" y="225687"/>
                </a:cubicBezTo>
                <a:cubicBezTo>
                  <a:pt x="75993" y="212822"/>
                  <a:pt x="140318" y="385014"/>
                  <a:pt x="131411" y="350378"/>
                </a:cubicBezTo>
                <a:cubicBezTo>
                  <a:pt x="122504" y="315742"/>
                  <a:pt x="-26926" y="-4892"/>
                  <a:pt x="12658" y="5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E8406F81-6BA0-792F-D0BF-9C81657EE8A3}"/>
              </a:ext>
            </a:extLst>
          </p:cNvPr>
          <p:cNvSpPr/>
          <p:nvPr/>
        </p:nvSpPr>
        <p:spPr>
          <a:xfrm>
            <a:off x="4308050" y="5485229"/>
            <a:ext cx="483451" cy="1121537"/>
          </a:xfrm>
          <a:custGeom>
            <a:avLst/>
            <a:gdLst>
              <a:gd name="connsiteX0" fmla="*/ 222386 w 483451"/>
              <a:gd name="connsiteY0" fmla="*/ 1171 h 1121537"/>
              <a:gd name="connsiteX1" fmla="*/ 376766 w 483451"/>
              <a:gd name="connsiteY1" fmla="*/ 333680 h 1121537"/>
              <a:gd name="connsiteX2" fmla="*/ 406454 w 483451"/>
              <a:gd name="connsiteY2" fmla="*/ 398994 h 1121537"/>
              <a:gd name="connsiteX3" fmla="*/ 477706 w 483451"/>
              <a:gd name="connsiteY3" fmla="*/ 214927 h 1121537"/>
              <a:gd name="connsiteX4" fmla="*/ 477706 w 483451"/>
              <a:gd name="connsiteY4" fmla="*/ 511810 h 1121537"/>
              <a:gd name="connsiteX5" fmla="*/ 465831 w 483451"/>
              <a:gd name="connsiteY5" fmla="*/ 1117452 h 1121537"/>
              <a:gd name="connsiteX6" fmla="*/ 436142 w 483451"/>
              <a:gd name="connsiteY6" fmla="*/ 767129 h 1121537"/>
              <a:gd name="connsiteX7" fmla="*/ 347077 w 483451"/>
              <a:gd name="connsiteY7" fmla="*/ 571187 h 1121537"/>
              <a:gd name="connsiteX8" fmla="*/ 2693 w 483451"/>
              <a:gd name="connsiteY8" fmla="*/ 250553 h 1121537"/>
              <a:gd name="connsiteX9" fmla="*/ 186760 w 483451"/>
              <a:gd name="connsiteY9" fmla="*/ 452433 h 1121537"/>
              <a:gd name="connsiteX10" fmla="*/ 186760 w 483451"/>
              <a:gd name="connsiteY10" fmla="*/ 179301 h 1121537"/>
              <a:gd name="connsiteX11" fmla="*/ 341140 w 483451"/>
              <a:gd name="connsiteY11" fmla="*/ 464309 h 1121537"/>
              <a:gd name="connsiteX12" fmla="*/ 222386 w 483451"/>
              <a:gd name="connsiteY12" fmla="*/ 1171 h 112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3451" h="1121537">
                <a:moveTo>
                  <a:pt x="222386" y="1171"/>
                </a:moveTo>
                <a:cubicBezTo>
                  <a:pt x="228324" y="-20601"/>
                  <a:pt x="346088" y="267376"/>
                  <a:pt x="376766" y="333680"/>
                </a:cubicBezTo>
                <a:cubicBezTo>
                  <a:pt x="407444" y="399984"/>
                  <a:pt x="389631" y="418786"/>
                  <a:pt x="406454" y="398994"/>
                </a:cubicBezTo>
                <a:cubicBezTo>
                  <a:pt x="423277" y="379202"/>
                  <a:pt x="465831" y="196124"/>
                  <a:pt x="477706" y="214927"/>
                </a:cubicBezTo>
                <a:cubicBezTo>
                  <a:pt x="489581" y="233730"/>
                  <a:pt x="479685" y="361389"/>
                  <a:pt x="477706" y="511810"/>
                </a:cubicBezTo>
                <a:cubicBezTo>
                  <a:pt x="475727" y="662231"/>
                  <a:pt x="472758" y="1074899"/>
                  <a:pt x="465831" y="1117452"/>
                </a:cubicBezTo>
                <a:cubicBezTo>
                  <a:pt x="458904" y="1160005"/>
                  <a:pt x="455934" y="858173"/>
                  <a:pt x="436142" y="767129"/>
                </a:cubicBezTo>
                <a:cubicBezTo>
                  <a:pt x="416350" y="676085"/>
                  <a:pt x="419318" y="657283"/>
                  <a:pt x="347077" y="571187"/>
                </a:cubicBezTo>
                <a:cubicBezTo>
                  <a:pt x="274836" y="485091"/>
                  <a:pt x="29412" y="270345"/>
                  <a:pt x="2693" y="250553"/>
                </a:cubicBezTo>
                <a:cubicBezTo>
                  <a:pt x="-24026" y="230761"/>
                  <a:pt x="156082" y="464308"/>
                  <a:pt x="186760" y="452433"/>
                </a:cubicBezTo>
                <a:cubicBezTo>
                  <a:pt x="217438" y="440558"/>
                  <a:pt x="161030" y="177322"/>
                  <a:pt x="186760" y="179301"/>
                </a:cubicBezTo>
                <a:cubicBezTo>
                  <a:pt x="212490" y="181280"/>
                  <a:pt x="336192" y="492018"/>
                  <a:pt x="341140" y="464309"/>
                </a:cubicBezTo>
                <a:cubicBezTo>
                  <a:pt x="346088" y="436600"/>
                  <a:pt x="216448" y="22943"/>
                  <a:pt x="222386" y="11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10C73257-D25F-FD8B-7624-650C5B7DA668}"/>
              </a:ext>
            </a:extLst>
          </p:cNvPr>
          <p:cNvSpPr/>
          <p:nvPr/>
        </p:nvSpPr>
        <p:spPr>
          <a:xfrm>
            <a:off x="4027464" y="5876527"/>
            <a:ext cx="752628" cy="1302135"/>
          </a:xfrm>
          <a:custGeom>
            <a:avLst/>
            <a:gdLst>
              <a:gd name="connsiteX0" fmla="*/ 669227 w 752628"/>
              <a:gd name="connsiteY0" fmla="*/ 78948 h 1302135"/>
              <a:gd name="connsiteX1" fmla="*/ 568287 w 752628"/>
              <a:gd name="connsiteY1" fmla="*/ 369894 h 1302135"/>
              <a:gd name="connsiteX2" fmla="*/ 639539 w 752628"/>
              <a:gd name="connsiteY2" fmla="*/ 773655 h 1302135"/>
              <a:gd name="connsiteX3" fmla="*/ 645476 w 752628"/>
              <a:gd name="connsiteY3" fmla="*/ 619276 h 1302135"/>
              <a:gd name="connsiteX4" fmla="*/ 752354 w 752628"/>
              <a:gd name="connsiteY4" fmla="*/ 1088351 h 1302135"/>
              <a:gd name="connsiteX5" fmla="*/ 675165 w 752628"/>
              <a:gd name="connsiteY5" fmla="*/ 1302107 h 1302135"/>
              <a:gd name="connsiteX6" fmla="*/ 639539 w 752628"/>
              <a:gd name="connsiteY6" fmla="*/ 1076476 h 1302135"/>
              <a:gd name="connsiteX7" fmla="*/ 508910 w 752628"/>
              <a:gd name="connsiteY7" fmla="*/ 755842 h 1302135"/>
              <a:gd name="connsiteX8" fmla="*/ 10146 w 752628"/>
              <a:gd name="connsiteY8" fmla="*/ 310517 h 1302135"/>
              <a:gd name="connsiteX9" fmla="*/ 188276 w 752628"/>
              <a:gd name="connsiteY9" fmla="*/ 453021 h 1302135"/>
              <a:gd name="connsiteX10" fmla="*/ 366406 w 752628"/>
              <a:gd name="connsiteY10" fmla="*/ 179889 h 1302135"/>
              <a:gd name="connsiteX11" fmla="*/ 217965 w 752628"/>
              <a:gd name="connsiteY11" fmla="*/ 393644 h 1302135"/>
              <a:gd name="connsiteX12" fmla="*/ 491097 w 752628"/>
              <a:gd name="connsiteY12" fmla="*/ 13634 h 1302135"/>
              <a:gd name="connsiteX13" fmla="*/ 443596 w 752628"/>
              <a:gd name="connsiteY13" fmla="*/ 102699 h 1302135"/>
              <a:gd name="connsiteX14" fmla="*/ 479222 w 752628"/>
              <a:gd name="connsiteY14" fmla="*/ 280829 h 1302135"/>
              <a:gd name="connsiteX15" fmla="*/ 669227 w 752628"/>
              <a:gd name="connsiteY15" fmla="*/ 78948 h 130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628" h="1302135">
                <a:moveTo>
                  <a:pt x="669227" y="78948"/>
                </a:moveTo>
                <a:cubicBezTo>
                  <a:pt x="684071" y="93792"/>
                  <a:pt x="573235" y="254109"/>
                  <a:pt x="568287" y="369894"/>
                </a:cubicBezTo>
                <a:cubicBezTo>
                  <a:pt x="563339" y="485679"/>
                  <a:pt x="626674" y="732091"/>
                  <a:pt x="639539" y="773655"/>
                </a:cubicBezTo>
                <a:cubicBezTo>
                  <a:pt x="652404" y="815219"/>
                  <a:pt x="626674" y="566827"/>
                  <a:pt x="645476" y="619276"/>
                </a:cubicBezTo>
                <a:cubicBezTo>
                  <a:pt x="664278" y="671725"/>
                  <a:pt x="747406" y="974546"/>
                  <a:pt x="752354" y="1088351"/>
                </a:cubicBezTo>
                <a:cubicBezTo>
                  <a:pt x="757302" y="1202156"/>
                  <a:pt x="693967" y="1304086"/>
                  <a:pt x="675165" y="1302107"/>
                </a:cubicBezTo>
                <a:cubicBezTo>
                  <a:pt x="656363" y="1300128"/>
                  <a:pt x="667248" y="1167520"/>
                  <a:pt x="639539" y="1076476"/>
                </a:cubicBezTo>
                <a:cubicBezTo>
                  <a:pt x="611830" y="985432"/>
                  <a:pt x="613809" y="883502"/>
                  <a:pt x="508910" y="755842"/>
                </a:cubicBezTo>
                <a:cubicBezTo>
                  <a:pt x="404011" y="628182"/>
                  <a:pt x="63585" y="360987"/>
                  <a:pt x="10146" y="310517"/>
                </a:cubicBezTo>
                <a:cubicBezTo>
                  <a:pt x="-43293" y="260047"/>
                  <a:pt x="128899" y="474792"/>
                  <a:pt x="188276" y="453021"/>
                </a:cubicBezTo>
                <a:cubicBezTo>
                  <a:pt x="247653" y="431250"/>
                  <a:pt x="361458" y="189785"/>
                  <a:pt x="366406" y="179889"/>
                </a:cubicBezTo>
                <a:cubicBezTo>
                  <a:pt x="371354" y="169993"/>
                  <a:pt x="197183" y="421353"/>
                  <a:pt x="217965" y="393644"/>
                </a:cubicBezTo>
                <a:cubicBezTo>
                  <a:pt x="238747" y="365935"/>
                  <a:pt x="453492" y="62125"/>
                  <a:pt x="491097" y="13634"/>
                </a:cubicBezTo>
                <a:cubicBezTo>
                  <a:pt x="528702" y="-34857"/>
                  <a:pt x="445575" y="58167"/>
                  <a:pt x="443596" y="102699"/>
                </a:cubicBezTo>
                <a:cubicBezTo>
                  <a:pt x="441617" y="147231"/>
                  <a:pt x="445575" y="282808"/>
                  <a:pt x="479222" y="280829"/>
                </a:cubicBezTo>
                <a:cubicBezTo>
                  <a:pt x="512869" y="278850"/>
                  <a:pt x="654383" y="64104"/>
                  <a:pt x="669227" y="789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AF7E0B8-4F58-7452-038F-117FA42A2B3B}"/>
              </a:ext>
            </a:extLst>
          </p:cNvPr>
          <p:cNvSpPr/>
          <p:nvPr/>
        </p:nvSpPr>
        <p:spPr>
          <a:xfrm>
            <a:off x="5126555" y="3595161"/>
            <a:ext cx="2311201" cy="2949828"/>
          </a:xfrm>
          <a:custGeom>
            <a:avLst/>
            <a:gdLst>
              <a:gd name="connsiteX0" fmla="*/ 21178 w 2311201"/>
              <a:gd name="connsiteY0" fmla="*/ 5995 h 2949828"/>
              <a:gd name="connsiteX1" fmla="*/ 1071045 w 2311201"/>
              <a:gd name="connsiteY1" fmla="*/ 1236483 h 2949828"/>
              <a:gd name="connsiteX2" fmla="*/ 1059756 w 2311201"/>
              <a:gd name="connsiteY2" fmla="*/ 1021995 h 2949828"/>
              <a:gd name="connsiteX3" fmla="*/ 1929001 w 2311201"/>
              <a:gd name="connsiteY3" fmla="*/ 2015417 h 2949828"/>
              <a:gd name="connsiteX4" fmla="*/ 1737089 w 2311201"/>
              <a:gd name="connsiteY4" fmla="*/ 1688039 h 2949828"/>
              <a:gd name="connsiteX5" fmla="*/ 2290245 w 2311201"/>
              <a:gd name="connsiteY5" fmla="*/ 2895950 h 2949828"/>
              <a:gd name="connsiteX6" fmla="*/ 2143489 w 2311201"/>
              <a:gd name="connsiteY6" fmla="*/ 2670172 h 2949828"/>
              <a:gd name="connsiteX7" fmla="*/ 1658067 w 2311201"/>
              <a:gd name="connsiteY7" fmla="*/ 2049283 h 2949828"/>
              <a:gd name="connsiteX8" fmla="*/ 608201 w 2311201"/>
              <a:gd name="connsiteY8" fmla="*/ 1259061 h 2949828"/>
              <a:gd name="connsiteX9" fmla="*/ 867845 w 2311201"/>
              <a:gd name="connsiteY9" fmla="*/ 1496128 h 2949828"/>
              <a:gd name="connsiteX10" fmla="*/ 292112 w 2311201"/>
              <a:gd name="connsiteY10" fmla="*/ 683328 h 2949828"/>
              <a:gd name="connsiteX11" fmla="*/ 359845 w 2311201"/>
              <a:gd name="connsiteY11" fmla="*/ 762350 h 2949828"/>
              <a:gd name="connsiteX12" fmla="*/ 21178 w 2311201"/>
              <a:gd name="connsiteY12" fmla="*/ 5995 h 29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1201" h="2949828">
                <a:moveTo>
                  <a:pt x="21178" y="5995"/>
                </a:moveTo>
                <a:cubicBezTo>
                  <a:pt x="139711" y="85017"/>
                  <a:pt x="897949" y="1067150"/>
                  <a:pt x="1071045" y="1236483"/>
                </a:cubicBezTo>
                <a:cubicBezTo>
                  <a:pt x="1244141" y="1405816"/>
                  <a:pt x="916763" y="892173"/>
                  <a:pt x="1059756" y="1021995"/>
                </a:cubicBezTo>
                <a:cubicBezTo>
                  <a:pt x="1202749" y="1151817"/>
                  <a:pt x="1816112" y="1904410"/>
                  <a:pt x="1929001" y="2015417"/>
                </a:cubicBezTo>
                <a:cubicBezTo>
                  <a:pt x="2041890" y="2126424"/>
                  <a:pt x="1676882" y="1541284"/>
                  <a:pt x="1737089" y="1688039"/>
                </a:cubicBezTo>
                <a:cubicBezTo>
                  <a:pt x="1797296" y="1834794"/>
                  <a:pt x="2222512" y="2732261"/>
                  <a:pt x="2290245" y="2895950"/>
                </a:cubicBezTo>
                <a:cubicBezTo>
                  <a:pt x="2357978" y="3059639"/>
                  <a:pt x="2248852" y="2811283"/>
                  <a:pt x="2143489" y="2670172"/>
                </a:cubicBezTo>
                <a:cubicBezTo>
                  <a:pt x="2038126" y="2529061"/>
                  <a:pt x="1913948" y="2284468"/>
                  <a:pt x="1658067" y="2049283"/>
                </a:cubicBezTo>
                <a:cubicBezTo>
                  <a:pt x="1402186" y="1814098"/>
                  <a:pt x="739905" y="1351254"/>
                  <a:pt x="608201" y="1259061"/>
                </a:cubicBezTo>
                <a:cubicBezTo>
                  <a:pt x="476497" y="1166869"/>
                  <a:pt x="920526" y="1592083"/>
                  <a:pt x="867845" y="1496128"/>
                </a:cubicBezTo>
                <a:cubicBezTo>
                  <a:pt x="815164" y="1400173"/>
                  <a:pt x="376779" y="805624"/>
                  <a:pt x="292112" y="683328"/>
                </a:cubicBezTo>
                <a:cubicBezTo>
                  <a:pt x="207445" y="561032"/>
                  <a:pt x="401238" y="871476"/>
                  <a:pt x="359845" y="762350"/>
                </a:cubicBezTo>
                <a:cubicBezTo>
                  <a:pt x="318452" y="653224"/>
                  <a:pt x="-97355" y="-73027"/>
                  <a:pt x="21178" y="59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B2CF2A3F-AC8E-71B8-B5DE-713CCCE31311}"/>
              </a:ext>
            </a:extLst>
          </p:cNvPr>
          <p:cNvSpPr/>
          <p:nvPr/>
        </p:nvSpPr>
        <p:spPr>
          <a:xfrm>
            <a:off x="4436119" y="4662210"/>
            <a:ext cx="2406485" cy="860174"/>
          </a:xfrm>
          <a:custGeom>
            <a:avLst/>
            <a:gdLst>
              <a:gd name="connsiteX0" fmla="*/ 414 w 2406485"/>
              <a:gd name="connsiteY0" fmla="*/ 429079 h 860174"/>
              <a:gd name="connsiteX1" fmla="*/ 610014 w 2406485"/>
              <a:gd name="connsiteY1" fmla="*/ 169434 h 860174"/>
              <a:gd name="connsiteX2" fmla="*/ 598725 w 2406485"/>
              <a:gd name="connsiteY2" fmla="*/ 101 h 860174"/>
              <a:gd name="connsiteX3" fmla="*/ 1580859 w 2406485"/>
              <a:gd name="connsiteY3" fmla="*/ 192012 h 860174"/>
              <a:gd name="connsiteX4" fmla="*/ 1321214 w 2406485"/>
              <a:gd name="connsiteY4" fmla="*/ 45257 h 860174"/>
              <a:gd name="connsiteX5" fmla="*/ 1975970 w 2406485"/>
              <a:gd name="connsiteY5" fmla="*/ 632279 h 860174"/>
              <a:gd name="connsiteX6" fmla="*/ 2404948 w 2406485"/>
              <a:gd name="connsiteY6" fmla="*/ 858057 h 860174"/>
              <a:gd name="connsiteX7" fmla="*/ 1829214 w 2406485"/>
              <a:gd name="connsiteY7" fmla="*/ 519390 h 860174"/>
              <a:gd name="connsiteX8" fmla="*/ 1422814 w 2406485"/>
              <a:gd name="connsiteY8" fmla="*/ 259746 h 860174"/>
              <a:gd name="connsiteX9" fmla="*/ 192325 w 2406485"/>
              <a:gd name="connsiteY9" fmla="*/ 722590 h 860174"/>
              <a:gd name="connsiteX10" fmla="*/ 395525 w 2406485"/>
              <a:gd name="connsiteY10" fmla="*/ 496812 h 860174"/>
              <a:gd name="connsiteX11" fmla="*/ 124592 w 2406485"/>
              <a:gd name="connsiteY11" fmla="*/ 654857 h 860174"/>
              <a:gd name="connsiteX12" fmla="*/ 508414 w 2406485"/>
              <a:gd name="connsiteY12" fmla="*/ 259746 h 860174"/>
              <a:gd name="connsiteX13" fmla="*/ 414 w 2406485"/>
              <a:gd name="connsiteY13" fmla="*/ 429079 h 8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06485" h="860174">
                <a:moveTo>
                  <a:pt x="414" y="429079"/>
                </a:moveTo>
                <a:cubicBezTo>
                  <a:pt x="17347" y="414027"/>
                  <a:pt x="510295" y="240930"/>
                  <a:pt x="610014" y="169434"/>
                </a:cubicBezTo>
                <a:cubicBezTo>
                  <a:pt x="709733" y="97938"/>
                  <a:pt x="436918" y="-3662"/>
                  <a:pt x="598725" y="101"/>
                </a:cubicBezTo>
                <a:cubicBezTo>
                  <a:pt x="760532" y="3864"/>
                  <a:pt x="1460444" y="184486"/>
                  <a:pt x="1580859" y="192012"/>
                </a:cubicBezTo>
                <a:cubicBezTo>
                  <a:pt x="1701274" y="199538"/>
                  <a:pt x="1255362" y="-28121"/>
                  <a:pt x="1321214" y="45257"/>
                </a:cubicBezTo>
                <a:cubicBezTo>
                  <a:pt x="1387066" y="118635"/>
                  <a:pt x="1795348" y="496812"/>
                  <a:pt x="1975970" y="632279"/>
                </a:cubicBezTo>
                <a:cubicBezTo>
                  <a:pt x="2156592" y="767746"/>
                  <a:pt x="2429407" y="876872"/>
                  <a:pt x="2404948" y="858057"/>
                </a:cubicBezTo>
                <a:cubicBezTo>
                  <a:pt x="2380489" y="839242"/>
                  <a:pt x="1992903" y="619109"/>
                  <a:pt x="1829214" y="519390"/>
                </a:cubicBezTo>
                <a:cubicBezTo>
                  <a:pt x="1665525" y="419671"/>
                  <a:pt x="1695629" y="225879"/>
                  <a:pt x="1422814" y="259746"/>
                </a:cubicBezTo>
                <a:cubicBezTo>
                  <a:pt x="1149999" y="293613"/>
                  <a:pt x="363540" y="683079"/>
                  <a:pt x="192325" y="722590"/>
                </a:cubicBezTo>
                <a:cubicBezTo>
                  <a:pt x="21110" y="762101"/>
                  <a:pt x="406814" y="508101"/>
                  <a:pt x="395525" y="496812"/>
                </a:cubicBezTo>
                <a:cubicBezTo>
                  <a:pt x="384236" y="485523"/>
                  <a:pt x="105777" y="694368"/>
                  <a:pt x="124592" y="654857"/>
                </a:cubicBezTo>
                <a:cubicBezTo>
                  <a:pt x="143407" y="615346"/>
                  <a:pt x="525347" y="297376"/>
                  <a:pt x="508414" y="259746"/>
                </a:cubicBezTo>
                <a:cubicBezTo>
                  <a:pt x="491481" y="222116"/>
                  <a:pt x="-16519" y="444131"/>
                  <a:pt x="414" y="4290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24237DCA-7BF5-4D2B-7C19-8E15909169D9}"/>
              </a:ext>
            </a:extLst>
          </p:cNvPr>
          <p:cNvSpPr/>
          <p:nvPr/>
        </p:nvSpPr>
        <p:spPr>
          <a:xfrm>
            <a:off x="4202350" y="6468461"/>
            <a:ext cx="1538049" cy="1835270"/>
          </a:xfrm>
          <a:custGeom>
            <a:avLst/>
            <a:gdLst>
              <a:gd name="connsiteX0" fmla="*/ 8406 w 1538049"/>
              <a:gd name="connsiteY0" fmla="*/ 72 h 1835270"/>
              <a:gd name="connsiteX1" fmla="*/ 358361 w 1538049"/>
              <a:gd name="connsiteY1" fmla="*/ 643539 h 1835270"/>
              <a:gd name="connsiteX2" fmla="*/ 426094 w 1538049"/>
              <a:gd name="connsiteY2" fmla="*/ 429050 h 1835270"/>
              <a:gd name="connsiteX3" fmla="*/ 505117 w 1538049"/>
              <a:gd name="connsiteY3" fmla="*/ 869317 h 1835270"/>
              <a:gd name="connsiteX4" fmla="*/ 821206 w 1538049"/>
              <a:gd name="connsiteY4" fmla="*/ 1354739 h 1835270"/>
              <a:gd name="connsiteX5" fmla="*/ 719606 w 1538049"/>
              <a:gd name="connsiteY5" fmla="*/ 1207983 h 1835270"/>
              <a:gd name="connsiteX6" fmla="*/ 1182450 w 1538049"/>
              <a:gd name="connsiteY6" fmla="*/ 1580517 h 1835270"/>
              <a:gd name="connsiteX7" fmla="*/ 1498539 w 1538049"/>
              <a:gd name="connsiteY7" fmla="*/ 1806295 h 1835270"/>
              <a:gd name="connsiteX8" fmla="*/ 1498539 w 1538049"/>
              <a:gd name="connsiteY8" fmla="*/ 1817583 h 1835270"/>
              <a:gd name="connsiteX9" fmla="*/ 1182450 w 1538049"/>
              <a:gd name="connsiteY9" fmla="*/ 1670828 h 1835270"/>
              <a:gd name="connsiteX10" fmla="*/ 787339 w 1538049"/>
              <a:gd name="connsiteY10" fmla="*/ 1490206 h 1835270"/>
              <a:gd name="connsiteX11" fmla="*/ 30983 w 1538049"/>
              <a:gd name="connsiteY11" fmla="*/ 530650 h 1835270"/>
              <a:gd name="connsiteX12" fmla="*/ 132583 w 1538049"/>
              <a:gd name="connsiteY12" fmla="*/ 688695 h 1835270"/>
              <a:gd name="connsiteX13" fmla="*/ 8406 w 1538049"/>
              <a:gd name="connsiteY13" fmla="*/ 72 h 183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8049" h="1835270">
                <a:moveTo>
                  <a:pt x="8406" y="72"/>
                </a:moveTo>
                <a:cubicBezTo>
                  <a:pt x="46036" y="-7454"/>
                  <a:pt x="288746" y="572043"/>
                  <a:pt x="358361" y="643539"/>
                </a:cubicBezTo>
                <a:cubicBezTo>
                  <a:pt x="427976" y="715035"/>
                  <a:pt x="401635" y="391420"/>
                  <a:pt x="426094" y="429050"/>
                </a:cubicBezTo>
                <a:cubicBezTo>
                  <a:pt x="450553" y="466680"/>
                  <a:pt x="439265" y="715036"/>
                  <a:pt x="505117" y="869317"/>
                </a:cubicBezTo>
                <a:cubicBezTo>
                  <a:pt x="570969" y="1023598"/>
                  <a:pt x="785458" y="1298295"/>
                  <a:pt x="821206" y="1354739"/>
                </a:cubicBezTo>
                <a:cubicBezTo>
                  <a:pt x="856954" y="1411183"/>
                  <a:pt x="659399" y="1170353"/>
                  <a:pt x="719606" y="1207983"/>
                </a:cubicBezTo>
                <a:cubicBezTo>
                  <a:pt x="779813" y="1245613"/>
                  <a:pt x="1052628" y="1480798"/>
                  <a:pt x="1182450" y="1580517"/>
                </a:cubicBezTo>
                <a:cubicBezTo>
                  <a:pt x="1312272" y="1680236"/>
                  <a:pt x="1498539" y="1806295"/>
                  <a:pt x="1498539" y="1806295"/>
                </a:cubicBezTo>
                <a:cubicBezTo>
                  <a:pt x="1551220" y="1845806"/>
                  <a:pt x="1551220" y="1840161"/>
                  <a:pt x="1498539" y="1817583"/>
                </a:cubicBezTo>
                <a:cubicBezTo>
                  <a:pt x="1445858" y="1795005"/>
                  <a:pt x="1182450" y="1670828"/>
                  <a:pt x="1182450" y="1670828"/>
                </a:cubicBezTo>
                <a:cubicBezTo>
                  <a:pt x="1063917" y="1616265"/>
                  <a:pt x="979250" y="1680236"/>
                  <a:pt x="787339" y="1490206"/>
                </a:cubicBezTo>
                <a:cubicBezTo>
                  <a:pt x="595428" y="1300176"/>
                  <a:pt x="140109" y="664235"/>
                  <a:pt x="30983" y="530650"/>
                </a:cubicBezTo>
                <a:cubicBezTo>
                  <a:pt x="-78143" y="397065"/>
                  <a:pt x="136346" y="771480"/>
                  <a:pt x="132583" y="688695"/>
                </a:cubicBezTo>
                <a:cubicBezTo>
                  <a:pt x="128820" y="605910"/>
                  <a:pt x="-29224" y="7598"/>
                  <a:pt x="8406" y="7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BAEBBC9A-9C87-3A63-52FB-B2A16A9F1A5C}"/>
              </a:ext>
            </a:extLst>
          </p:cNvPr>
          <p:cNvSpPr/>
          <p:nvPr/>
        </p:nvSpPr>
        <p:spPr>
          <a:xfrm>
            <a:off x="4626491" y="7179723"/>
            <a:ext cx="366302" cy="397183"/>
          </a:xfrm>
          <a:custGeom>
            <a:avLst/>
            <a:gdLst>
              <a:gd name="connsiteX0" fmla="*/ 227731 w 366302"/>
              <a:gd name="connsiteY0" fmla="*/ 10 h 397183"/>
              <a:gd name="connsiteX1" fmla="*/ 363198 w 366302"/>
              <a:gd name="connsiteY1" fmla="*/ 304810 h 397183"/>
              <a:gd name="connsiteX2" fmla="*/ 295465 w 366302"/>
              <a:gd name="connsiteY2" fmla="*/ 395121 h 397183"/>
              <a:gd name="connsiteX3" fmla="*/ 1953 w 366302"/>
              <a:gd name="connsiteY3" fmla="*/ 237077 h 397183"/>
              <a:gd name="connsiteX4" fmla="*/ 159998 w 366302"/>
              <a:gd name="connsiteY4" fmla="*/ 293521 h 397183"/>
              <a:gd name="connsiteX5" fmla="*/ 216442 w 366302"/>
              <a:gd name="connsiteY5" fmla="*/ 293521 h 397183"/>
              <a:gd name="connsiteX6" fmla="*/ 227731 w 366302"/>
              <a:gd name="connsiteY6" fmla="*/ 10 h 39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02" h="397183">
                <a:moveTo>
                  <a:pt x="227731" y="10"/>
                </a:moveTo>
                <a:cubicBezTo>
                  <a:pt x="252190" y="1891"/>
                  <a:pt x="351909" y="238958"/>
                  <a:pt x="363198" y="304810"/>
                </a:cubicBezTo>
                <a:cubicBezTo>
                  <a:pt x="374487" y="370662"/>
                  <a:pt x="355673" y="406410"/>
                  <a:pt x="295465" y="395121"/>
                </a:cubicBezTo>
                <a:cubicBezTo>
                  <a:pt x="235257" y="383832"/>
                  <a:pt x="24531" y="254010"/>
                  <a:pt x="1953" y="237077"/>
                </a:cubicBezTo>
                <a:cubicBezTo>
                  <a:pt x="-20625" y="220144"/>
                  <a:pt x="159998" y="293521"/>
                  <a:pt x="159998" y="293521"/>
                </a:cubicBezTo>
                <a:cubicBezTo>
                  <a:pt x="195746" y="302928"/>
                  <a:pt x="203272" y="338677"/>
                  <a:pt x="216442" y="293521"/>
                </a:cubicBezTo>
                <a:cubicBezTo>
                  <a:pt x="229612" y="248365"/>
                  <a:pt x="203272" y="-1871"/>
                  <a:pt x="227731" y="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E4BD0C75-D3CA-2607-3DD1-4F1E92C82B44}"/>
              </a:ext>
            </a:extLst>
          </p:cNvPr>
          <p:cNvSpPr/>
          <p:nvPr/>
        </p:nvSpPr>
        <p:spPr>
          <a:xfrm>
            <a:off x="3952318" y="4180079"/>
            <a:ext cx="2684582" cy="839908"/>
          </a:xfrm>
          <a:custGeom>
            <a:avLst/>
            <a:gdLst>
              <a:gd name="connsiteX0" fmla="*/ 55238 w 2684582"/>
              <a:gd name="connsiteY0" fmla="*/ 279032 h 839908"/>
              <a:gd name="connsiteX1" fmla="*/ 1014793 w 2684582"/>
              <a:gd name="connsiteY1" fmla="*/ 301610 h 839908"/>
              <a:gd name="connsiteX2" fmla="*/ 1003504 w 2684582"/>
              <a:gd name="connsiteY2" fmla="*/ 211299 h 839908"/>
              <a:gd name="connsiteX3" fmla="*/ 1398615 w 2684582"/>
              <a:gd name="connsiteY3" fmla="*/ 245165 h 839908"/>
              <a:gd name="connsiteX4" fmla="*/ 1251860 w 2684582"/>
              <a:gd name="connsiteY4" fmla="*/ 19388 h 839908"/>
              <a:gd name="connsiteX5" fmla="*/ 2629104 w 2684582"/>
              <a:gd name="connsiteY5" fmla="*/ 820899 h 839908"/>
              <a:gd name="connsiteX6" fmla="*/ 2245282 w 2684582"/>
              <a:gd name="connsiteY6" fmla="*/ 595121 h 839908"/>
              <a:gd name="connsiteX7" fmla="*/ 698704 w 2684582"/>
              <a:gd name="connsiteY7" fmla="*/ 674143 h 839908"/>
              <a:gd name="connsiteX8" fmla="*/ 1082526 w 2684582"/>
              <a:gd name="connsiteY8" fmla="*/ 674143 h 839908"/>
              <a:gd name="connsiteX9" fmla="*/ 21371 w 2684582"/>
              <a:gd name="connsiteY9" fmla="*/ 470943 h 839908"/>
              <a:gd name="connsiteX10" fmla="*/ 348749 w 2684582"/>
              <a:gd name="connsiteY10" fmla="*/ 538677 h 839908"/>
              <a:gd name="connsiteX11" fmla="*/ 55238 w 2684582"/>
              <a:gd name="connsiteY11" fmla="*/ 279032 h 8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4582" h="839908">
                <a:moveTo>
                  <a:pt x="55238" y="279032"/>
                </a:moveTo>
                <a:cubicBezTo>
                  <a:pt x="166245" y="239521"/>
                  <a:pt x="856749" y="312899"/>
                  <a:pt x="1014793" y="301610"/>
                </a:cubicBezTo>
                <a:cubicBezTo>
                  <a:pt x="1172837" y="290321"/>
                  <a:pt x="939534" y="220706"/>
                  <a:pt x="1003504" y="211299"/>
                </a:cubicBezTo>
                <a:cubicBezTo>
                  <a:pt x="1067474" y="201891"/>
                  <a:pt x="1357222" y="277150"/>
                  <a:pt x="1398615" y="245165"/>
                </a:cubicBezTo>
                <a:cubicBezTo>
                  <a:pt x="1440008" y="213180"/>
                  <a:pt x="1046779" y="-76568"/>
                  <a:pt x="1251860" y="19388"/>
                </a:cubicBezTo>
                <a:cubicBezTo>
                  <a:pt x="1456941" y="115344"/>
                  <a:pt x="2629104" y="820899"/>
                  <a:pt x="2629104" y="820899"/>
                </a:cubicBezTo>
                <a:cubicBezTo>
                  <a:pt x="2794674" y="916854"/>
                  <a:pt x="2567015" y="619580"/>
                  <a:pt x="2245282" y="595121"/>
                </a:cubicBezTo>
                <a:cubicBezTo>
                  <a:pt x="1923549" y="570662"/>
                  <a:pt x="892497" y="660973"/>
                  <a:pt x="698704" y="674143"/>
                </a:cubicBezTo>
                <a:cubicBezTo>
                  <a:pt x="504911" y="687313"/>
                  <a:pt x="1195415" y="708010"/>
                  <a:pt x="1082526" y="674143"/>
                </a:cubicBezTo>
                <a:cubicBezTo>
                  <a:pt x="969637" y="640276"/>
                  <a:pt x="143667" y="493521"/>
                  <a:pt x="21371" y="470943"/>
                </a:cubicBezTo>
                <a:cubicBezTo>
                  <a:pt x="-100925" y="448365"/>
                  <a:pt x="341223" y="572544"/>
                  <a:pt x="348749" y="538677"/>
                </a:cubicBezTo>
                <a:cubicBezTo>
                  <a:pt x="356275" y="504810"/>
                  <a:pt x="-55769" y="318543"/>
                  <a:pt x="55238" y="27903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太陽 1142">
            <a:extLst>
              <a:ext uri="{FF2B5EF4-FFF2-40B4-BE49-F238E27FC236}">
                <a16:creationId xmlns:a16="http://schemas.microsoft.com/office/drawing/2014/main" id="{AF41454A-AB7E-3B33-BAA4-8E46083D60E9}"/>
              </a:ext>
            </a:extLst>
          </p:cNvPr>
          <p:cNvSpPr/>
          <p:nvPr/>
        </p:nvSpPr>
        <p:spPr>
          <a:xfrm>
            <a:off x="4659320" y="7536524"/>
            <a:ext cx="77096" cy="77096"/>
          </a:xfrm>
          <a:prstGeom prst="sun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D83BDAB4-7863-41D2-2A19-2DAEE3A19101}"/>
              </a:ext>
            </a:extLst>
          </p:cNvPr>
          <p:cNvSpPr/>
          <p:nvPr/>
        </p:nvSpPr>
        <p:spPr>
          <a:xfrm>
            <a:off x="6065068" y="5783669"/>
            <a:ext cx="606455" cy="455790"/>
          </a:xfrm>
          <a:custGeom>
            <a:avLst/>
            <a:gdLst>
              <a:gd name="connsiteX0" fmla="*/ 605607 w 606455"/>
              <a:gd name="connsiteY0" fmla="*/ 1181 h 455790"/>
              <a:gd name="connsiteX1" fmla="*/ 284932 w 606455"/>
              <a:gd name="connsiteY1" fmla="*/ 198031 h 455790"/>
              <a:gd name="connsiteX2" fmla="*/ 5532 w 606455"/>
              <a:gd name="connsiteY2" fmla="*/ 452031 h 455790"/>
              <a:gd name="connsiteX3" fmla="*/ 119832 w 606455"/>
              <a:gd name="connsiteY3" fmla="*/ 334556 h 455790"/>
              <a:gd name="connsiteX4" fmla="*/ 370657 w 606455"/>
              <a:gd name="connsiteY4" fmla="*/ 125006 h 455790"/>
              <a:gd name="connsiteX5" fmla="*/ 605607 w 606455"/>
              <a:gd name="connsiteY5" fmla="*/ 1181 h 45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455" h="455790">
                <a:moveTo>
                  <a:pt x="605607" y="1181"/>
                </a:moveTo>
                <a:cubicBezTo>
                  <a:pt x="591320" y="13352"/>
                  <a:pt x="384944" y="122889"/>
                  <a:pt x="284932" y="198031"/>
                </a:cubicBezTo>
                <a:cubicBezTo>
                  <a:pt x="184920" y="273173"/>
                  <a:pt x="33049" y="429277"/>
                  <a:pt x="5532" y="452031"/>
                </a:cubicBezTo>
                <a:cubicBezTo>
                  <a:pt x="-21985" y="474785"/>
                  <a:pt x="58978" y="389060"/>
                  <a:pt x="119832" y="334556"/>
                </a:cubicBezTo>
                <a:cubicBezTo>
                  <a:pt x="180686" y="280052"/>
                  <a:pt x="291282" y="176335"/>
                  <a:pt x="370657" y="125006"/>
                </a:cubicBezTo>
                <a:cubicBezTo>
                  <a:pt x="450032" y="73677"/>
                  <a:pt x="619894" y="-10990"/>
                  <a:pt x="605607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1CC3B46-F895-18D5-72DD-804E046D8B7B}"/>
              </a:ext>
            </a:extLst>
          </p:cNvPr>
          <p:cNvSpPr/>
          <p:nvPr/>
        </p:nvSpPr>
        <p:spPr>
          <a:xfrm>
            <a:off x="5859475" y="6207117"/>
            <a:ext cx="80979" cy="200242"/>
          </a:xfrm>
          <a:custGeom>
            <a:avLst/>
            <a:gdLst>
              <a:gd name="connsiteX0" fmla="*/ 80950 w 80979"/>
              <a:gd name="connsiteY0" fmla="*/ 8 h 200242"/>
              <a:gd name="connsiteX1" fmla="*/ 11100 w 80979"/>
              <a:gd name="connsiteY1" fmla="*/ 120658 h 200242"/>
              <a:gd name="connsiteX2" fmla="*/ 36500 w 80979"/>
              <a:gd name="connsiteY2" fmla="*/ 200033 h 200242"/>
              <a:gd name="connsiteX3" fmla="*/ 23800 w 80979"/>
              <a:gd name="connsiteY3" fmla="*/ 142883 h 200242"/>
              <a:gd name="connsiteX4" fmla="*/ 1575 w 80979"/>
              <a:gd name="connsiteY4" fmla="*/ 114308 h 200242"/>
              <a:gd name="connsiteX5" fmla="*/ 80950 w 80979"/>
              <a:gd name="connsiteY5" fmla="*/ 8 h 2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79" h="200242">
                <a:moveTo>
                  <a:pt x="80950" y="8"/>
                </a:moveTo>
                <a:cubicBezTo>
                  <a:pt x="82538" y="1066"/>
                  <a:pt x="18508" y="87321"/>
                  <a:pt x="11100" y="120658"/>
                </a:cubicBezTo>
                <a:cubicBezTo>
                  <a:pt x="3692" y="153995"/>
                  <a:pt x="34383" y="196329"/>
                  <a:pt x="36500" y="200033"/>
                </a:cubicBezTo>
                <a:cubicBezTo>
                  <a:pt x="38617" y="203737"/>
                  <a:pt x="29621" y="157170"/>
                  <a:pt x="23800" y="142883"/>
                </a:cubicBezTo>
                <a:cubicBezTo>
                  <a:pt x="17979" y="128596"/>
                  <a:pt x="-6362" y="131241"/>
                  <a:pt x="1575" y="114308"/>
                </a:cubicBezTo>
                <a:cubicBezTo>
                  <a:pt x="9512" y="97375"/>
                  <a:pt x="79362" y="-1050"/>
                  <a:pt x="8095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52567A97-2168-18C4-22E6-02F8AD11622D}"/>
              </a:ext>
            </a:extLst>
          </p:cNvPr>
          <p:cNvSpPr/>
          <p:nvPr/>
        </p:nvSpPr>
        <p:spPr>
          <a:xfrm>
            <a:off x="5597311" y="6095990"/>
            <a:ext cx="427379" cy="161971"/>
          </a:xfrm>
          <a:custGeom>
            <a:avLst/>
            <a:gdLst>
              <a:gd name="connsiteX0" fmla="*/ 214 w 427379"/>
              <a:gd name="connsiteY0" fmla="*/ 161935 h 161971"/>
              <a:gd name="connsiteX1" fmla="*/ 244689 w 427379"/>
              <a:gd name="connsiteY1" fmla="*/ 53985 h 161971"/>
              <a:gd name="connsiteX2" fmla="*/ 422489 w 427379"/>
              <a:gd name="connsiteY2" fmla="*/ 41285 h 161971"/>
              <a:gd name="connsiteX3" fmla="*/ 381214 w 427379"/>
              <a:gd name="connsiteY3" fmla="*/ 28585 h 161971"/>
              <a:gd name="connsiteX4" fmla="*/ 276439 w 427379"/>
              <a:gd name="connsiteY4" fmla="*/ 10 h 161971"/>
              <a:gd name="connsiteX5" fmla="*/ 339939 w 427379"/>
              <a:gd name="connsiteY5" fmla="*/ 25410 h 161971"/>
              <a:gd name="connsiteX6" fmla="*/ 282789 w 427379"/>
              <a:gd name="connsiteY6" fmla="*/ 38110 h 161971"/>
              <a:gd name="connsiteX7" fmla="*/ 158964 w 427379"/>
              <a:gd name="connsiteY7" fmla="*/ 41285 h 161971"/>
              <a:gd name="connsiteX8" fmla="*/ 200239 w 427379"/>
              <a:gd name="connsiteY8" fmla="*/ 41285 h 161971"/>
              <a:gd name="connsiteX9" fmla="*/ 214 w 427379"/>
              <a:gd name="connsiteY9" fmla="*/ 161935 h 1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379" h="161971">
                <a:moveTo>
                  <a:pt x="214" y="161935"/>
                </a:moveTo>
                <a:cubicBezTo>
                  <a:pt x="7622" y="164052"/>
                  <a:pt x="174310" y="74093"/>
                  <a:pt x="244689" y="53985"/>
                </a:cubicBezTo>
                <a:cubicBezTo>
                  <a:pt x="315068" y="33877"/>
                  <a:pt x="399735" y="45518"/>
                  <a:pt x="422489" y="41285"/>
                </a:cubicBezTo>
                <a:cubicBezTo>
                  <a:pt x="445243" y="37052"/>
                  <a:pt x="381214" y="28585"/>
                  <a:pt x="381214" y="28585"/>
                </a:cubicBezTo>
                <a:cubicBezTo>
                  <a:pt x="356872" y="21706"/>
                  <a:pt x="283318" y="539"/>
                  <a:pt x="276439" y="10"/>
                </a:cubicBezTo>
                <a:cubicBezTo>
                  <a:pt x="269560" y="-519"/>
                  <a:pt x="338881" y="19060"/>
                  <a:pt x="339939" y="25410"/>
                </a:cubicBezTo>
                <a:cubicBezTo>
                  <a:pt x="340997" y="31760"/>
                  <a:pt x="312951" y="35464"/>
                  <a:pt x="282789" y="38110"/>
                </a:cubicBezTo>
                <a:cubicBezTo>
                  <a:pt x="252627" y="40756"/>
                  <a:pt x="172722" y="40756"/>
                  <a:pt x="158964" y="41285"/>
                </a:cubicBezTo>
                <a:cubicBezTo>
                  <a:pt x="145206" y="41814"/>
                  <a:pt x="220876" y="21706"/>
                  <a:pt x="200239" y="41285"/>
                </a:cubicBezTo>
                <a:cubicBezTo>
                  <a:pt x="179602" y="60864"/>
                  <a:pt x="-7194" y="159818"/>
                  <a:pt x="214" y="161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2627FFF-9C4D-AA40-1EE4-6B5CC6BF81A1}"/>
              </a:ext>
            </a:extLst>
          </p:cNvPr>
          <p:cNvSpPr/>
          <p:nvPr/>
        </p:nvSpPr>
        <p:spPr>
          <a:xfrm>
            <a:off x="5121225" y="5680048"/>
            <a:ext cx="152478" cy="509088"/>
          </a:xfrm>
          <a:custGeom>
            <a:avLst/>
            <a:gdLst>
              <a:gd name="connsiteX0" fmla="*/ 152450 w 152478"/>
              <a:gd name="connsiteY0" fmla="*/ 27 h 509088"/>
              <a:gd name="connsiteX1" fmla="*/ 79425 w 152478"/>
              <a:gd name="connsiteY1" fmla="*/ 219102 h 509088"/>
              <a:gd name="connsiteX2" fmla="*/ 92125 w 152478"/>
              <a:gd name="connsiteY2" fmla="*/ 168302 h 509088"/>
              <a:gd name="connsiteX3" fmla="*/ 82600 w 152478"/>
              <a:gd name="connsiteY3" fmla="*/ 266727 h 509088"/>
              <a:gd name="connsiteX4" fmla="*/ 114350 w 152478"/>
              <a:gd name="connsiteY4" fmla="*/ 342927 h 509088"/>
              <a:gd name="connsiteX5" fmla="*/ 98475 w 152478"/>
              <a:gd name="connsiteY5" fmla="*/ 320702 h 509088"/>
              <a:gd name="connsiteX6" fmla="*/ 92125 w 152478"/>
              <a:gd name="connsiteY6" fmla="*/ 501677 h 509088"/>
              <a:gd name="connsiteX7" fmla="*/ 88950 w 152478"/>
              <a:gd name="connsiteY7" fmla="*/ 457227 h 509088"/>
              <a:gd name="connsiteX8" fmla="*/ 50 w 152478"/>
              <a:gd name="connsiteY8" fmla="*/ 301652 h 509088"/>
              <a:gd name="connsiteX9" fmla="*/ 76250 w 152478"/>
              <a:gd name="connsiteY9" fmla="*/ 400077 h 509088"/>
              <a:gd name="connsiteX10" fmla="*/ 76250 w 152478"/>
              <a:gd name="connsiteY10" fmla="*/ 323877 h 509088"/>
              <a:gd name="connsiteX11" fmla="*/ 73075 w 152478"/>
              <a:gd name="connsiteY11" fmla="*/ 234977 h 509088"/>
              <a:gd name="connsiteX12" fmla="*/ 69900 w 152478"/>
              <a:gd name="connsiteY12" fmla="*/ 146077 h 509088"/>
              <a:gd name="connsiteX13" fmla="*/ 69900 w 152478"/>
              <a:gd name="connsiteY13" fmla="*/ 203227 h 509088"/>
              <a:gd name="connsiteX14" fmla="*/ 152450 w 152478"/>
              <a:gd name="connsiteY14" fmla="*/ 27 h 50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478" h="509088">
                <a:moveTo>
                  <a:pt x="152450" y="27"/>
                </a:moveTo>
                <a:cubicBezTo>
                  <a:pt x="154038" y="2673"/>
                  <a:pt x="89479" y="191056"/>
                  <a:pt x="79425" y="219102"/>
                </a:cubicBezTo>
                <a:cubicBezTo>
                  <a:pt x="69371" y="247148"/>
                  <a:pt x="91596" y="160365"/>
                  <a:pt x="92125" y="168302"/>
                </a:cubicBezTo>
                <a:cubicBezTo>
                  <a:pt x="92654" y="176240"/>
                  <a:pt x="78896" y="237623"/>
                  <a:pt x="82600" y="266727"/>
                </a:cubicBezTo>
                <a:cubicBezTo>
                  <a:pt x="86304" y="295831"/>
                  <a:pt x="111704" y="333931"/>
                  <a:pt x="114350" y="342927"/>
                </a:cubicBezTo>
                <a:cubicBezTo>
                  <a:pt x="116996" y="351923"/>
                  <a:pt x="102179" y="294244"/>
                  <a:pt x="98475" y="320702"/>
                </a:cubicBezTo>
                <a:cubicBezTo>
                  <a:pt x="94771" y="347160"/>
                  <a:pt x="93712" y="478923"/>
                  <a:pt x="92125" y="501677"/>
                </a:cubicBezTo>
                <a:cubicBezTo>
                  <a:pt x="90538" y="524431"/>
                  <a:pt x="104296" y="490565"/>
                  <a:pt x="88950" y="457227"/>
                </a:cubicBezTo>
                <a:cubicBezTo>
                  <a:pt x="73604" y="423889"/>
                  <a:pt x="2167" y="311177"/>
                  <a:pt x="50" y="301652"/>
                </a:cubicBezTo>
                <a:cubicBezTo>
                  <a:pt x="-2067" y="292127"/>
                  <a:pt x="63550" y="396373"/>
                  <a:pt x="76250" y="400077"/>
                </a:cubicBezTo>
                <a:cubicBezTo>
                  <a:pt x="88950" y="403781"/>
                  <a:pt x="76779" y="351394"/>
                  <a:pt x="76250" y="323877"/>
                </a:cubicBezTo>
                <a:cubicBezTo>
                  <a:pt x="75721" y="296360"/>
                  <a:pt x="73075" y="234977"/>
                  <a:pt x="73075" y="234977"/>
                </a:cubicBezTo>
                <a:cubicBezTo>
                  <a:pt x="72017" y="205344"/>
                  <a:pt x="70429" y="151369"/>
                  <a:pt x="69900" y="146077"/>
                </a:cubicBezTo>
                <a:cubicBezTo>
                  <a:pt x="69371" y="140785"/>
                  <a:pt x="57200" y="220690"/>
                  <a:pt x="69900" y="203227"/>
                </a:cubicBezTo>
                <a:cubicBezTo>
                  <a:pt x="82600" y="185765"/>
                  <a:pt x="150862" y="-2619"/>
                  <a:pt x="15245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ACF7BE26-7995-A43C-BC2E-557134670EA2}"/>
              </a:ext>
            </a:extLst>
          </p:cNvPr>
          <p:cNvSpPr/>
          <p:nvPr/>
        </p:nvSpPr>
        <p:spPr>
          <a:xfrm>
            <a:off x="4559274" y="5883257"/>
            <a:ext cx="127326" cy="281386"/>
          </a:xfrm>
          <a:custGeom>
            <a:avLst/>
            <a:gdLst>
              <a:gd name="connsiteX0" fmla="*/ 26 w 127326"/>
              <a:gd name="connsiteY0" fmla="*/ 18 h 281386"/>
              <a:gd name="connsiteX1" fmla="*/ 92101 w 127326"/>
              <a:gd name="connsiteY1" fmla="*/ 136543 h 281386"/>
              <a:gd name="connsiteX2" fmla="*/ 123851 w 127326"/>
              <a:gd name="connsiteY2" fmla="*/ 276243 h 281386"/>
              <a:gd name="connsiteX3" fmla="*/ 114326 w 127326"/>
              <a:gd name="connsiteY3" fmla="*/ 238143 h 281386"/>
              <a:gd name="connsiteX4" fmla="*/ 15901 w 127326"/>
              <a:gd name="connsiteY4" fmla="*/ 114318 h 281386"/>
              <a:gd name="connsiteX5" fmla="*/ 88926 w 127326"/>
              <a:gd name="connsiteY5" fmla="*/ 187343 h 281386"/>
              <a:gd name="connsiteX6" fmla="*/ 82576 w 127326"/>
              <a:gd name="connsiteY6" fmla="*/ 127018 h 281386"/>
              <a:gd name="connsiteX7" fmla="*/ 26 w 127326"/>
              <a:gd name="connsiteY7" fmla="*/ 18 h 28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26" h="281386">
                <a:moveTo>
                  <a:pt x="26" y="18"/>
                </a:moveTo>
                <a:cubicBezTo>
                  <a:pt x="1613" y="1605"/>
                  <a:pt x="71464" y="90506"/>
                  <a:pt x="92101" y="136543"/>
                </a:cubicBezTo>
                <a:cubicBezTo>
                  <a:pt x="112739" y="182581"/>
                  <a:pt x="120147" y="259310"/>
                  <a:pt x="123851" y="276243"/>
                </a:cubicBezTo>
                <a:cubicBezTo>
                  <a:pt x="127555" y="293176"/>
                  <a:pt x="132318" y="265130"/>
                  <a:pt x="114326" y="238143"/>
                </a:cubicBezTo>
                <a:cubicBezTo>
                  <a:pt x="96334" y="211156"/>
                  <a:pt x="20134" y="122785"/>
                  <a:pt x="15901" y="114318"/>
                </a:cubicBezTo>
                <a:cubicBezTo>
                  <a:pt x="11668" y="105851"/>
                  <a:pt x="77814" y="185226"/>
                  <a:pt x="88926" y="187343"/>
                </a:cubicBezTo>
                <a:cubicBezTo>
                  <a:pt x="100038" y="189460"/>
                  <a:pt x="95805" y="151889"/>
                  <a:pt x="82576" y="127018"/>
                </a:cubicBezTo>
                <a:cubicBezTo>
                  <a:pt x="69347" y="102147"/>
                  <a:pt x="-1561" y="-1569"/>
                  <a:pt x="2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9BF61AC1-E353-C169-1390-47538F68513F}"/>
              </a:ext>
            </a:extLst>
          </p:cNvPr>
          <p:cNvSpPr/>
          <p:nvPr/>
        </p:nvSpPr>
        <p:spPr>
          <a:xfrm>
            <a:off x="4567292" y="5578449"/>
            <a:ext cx="108934" cy="336439"/>
          </a:xfrm>
          <a:custGeom>
            <a:avLst/>
            <a:gdLst>
              <a:gd name="connsiteX0" fmla="*/ 14233 w 108934"/>
              <a:gd name="connsiteY0" fmla="*/ 26 h 336439"/>
              <a:gd name="connsiteX1" fmla="*/ 33283 w 108934"/>
              <a:gd name="connsiteY1" fmla="*/ 168301 h 336439"/>
              <a:gd name="connsiteX2" fmla="*/ 106308 w 108934"/>
              <a:gd name="connsiteY2" fmla="*/ 330226 h 336439"/>
              <a:gd name="connsiteX3" fmla="*/ 84083 w 108934"/>
              <a:gd name="connsiteY3" fmla="*/ 292126 h 336439"/>
              <a:gd name="connsiteX4" fmla="*/ 1533 w 108934"/>
              <a:gd name="connsiteY4" fmla="*/ 190526 h 336439"/>
              <a:gd name="connsiteX5" fmla="*/ 30108 w 108934"/>
              <a:gd name="connsiteY5" fmla="*/ 225451 h 336439"/>
              <a:gd name="connsiteX6" fmla="*/ 26933 w 108934"/>
              <a:gd name="connsiteY6" fmla="*/ 155601 h 336439"/>
              <a:gd name="connsiteX7" fmla="*/ 14233 w 108934"/>
              <a:gd name="connsiteY7" fmla="*/ 26 h 33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34" h="336439">
                <a:moveTo>
                  <a:pt x="14233" y="26"/>
                </a:moveTo>
                <a:cubicBezTo>
                  <a:pt x="15291" y="2143"/>
                  <a:pt x="17937" y="113268"/>
                  <a:pt x="33283" y="168301"/>
                </a:cubicBezTo>
                <a:cubicBezTo>
                  <a:pt x="48629" y="223334"/>
                  <a:pt x="97841" y="309588"/>
                  <a:pt x="106308" y="330226"/>
                </a:cubicBezTo>
                <a:cubicBezTo>
                  <a:pt x="114775" y="350864"/>
                  <a:pt x="101546" y="315409"/>
                  <a:pt x="84083" y="292126"/>
                </a:cubicBezTo>
                <a:cubicBezTo>
                  <a:pt x="66621" y="268843"/>
                  <a:pt x="10529" y="201638"/>
                  <a:pt x="1533" y="190526"/>
                </a:cubicBezTo>
                <a:cubicBezTo>
                  <a:pt x="-7463" y="179414"/>
                  <a:pt x="25875" y="231272"/>
                  <a:pt x="30108" y="225451"/>
                </a:cubicBezTo>
                <a:cubicBezTo>
                  <a:pt x="34341" y="219630"/>
                  <a:pt x="27462" y="186293"/>
                  <a:pt x="26933" y="155601"/>
                </a:cubicBezTo>
                <a:cubicBezTo>
                  <a:pt x="26404" y="124909"/>
                  <a:pt x="13175" y="-2091"/>
                  <a:pt x="1423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C2DC543F-3743-DB17-8557-236BAFD83D96}"/>
              </a:ext>
            </a:extLst>
          </p:cNvPr>
          <p:cNvSpPr/>
          <p:nvPr/>
        </p:nvSpPr>
        <p:spPr>
          <a:xfrm>
            <a:off x="3949689" y="4892658"/>
            <a:ext cx="79549" cy="339959"/>
          </a:xfrm>
          <a:custGeom>
            <a:avLst/>
            <a:gdLst>
              <a:gd name="connsiteX0" fmla="*/ 19061 w 79549"/>
              <a:gd name="connsiteY0" fmla="*/ 17 h 339959"/>
              <a:gd name="connsiteX1" fmla="*/ 6361 w 79549"/>
              <a:gd name="connsiteY1" fmla="*/ 241317 h 339959"/>
              <a:gd name="connsiteX2" fmla="*/ 79386 w 79549"/>
              <a:gd name="connsiteY2" fmla="*/ 339742 h 339959"/>
              <a:gd name="connsiteX3" fmla="*/ 25411 w 79549"/>
              <a:gd name="connsiteY3" fmla="*/ 266717 h 339959"/>
              <a:gd name="connsiteX4" fmla="*/ 11 w 79549"/>
              <a:gd name="connsiteY4" fmla="*/ 228617 h 339959"/>
              <a:gd name="connsiteX5" fmla="*/ 19061 w 79549"/>
              <a:gd name="connsiteY5" fmla="*/ 17 h 33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49" h="339959">
                <a:moveTo>
                  <a:pt x="19061" y="17"/>
                </a:moveTo>
                <a:cubicBezTo>
                  <a:pt x="20119" y="2134"/>
                  <a:pt x="-3693" y="184696"/>
                  <a:pt x="6361" y="241317"/>
                </a:cubicBezTo>
                <a:cubicBezTo>
                  <a:pt x="16415" y="297938"/>
                  <a:pt x="76211" y="335509"/>
                  <a:pt x="79386" y="339742"/>
                </a:cubicBezTo>
                <a:cubicBezTo>
                  <a:pt x="82561" y="343975"/>
                  <a:pt x="38640" y="285238"/>
                  <a:pt x="25411" y="266717"/>
                </a:cubicBezTo>
                <a:cubicBezTo>
                  <a:pt x="12182" y="248196"/>
                  <a:pt x="540" y="270950"/>
                  <a:pt x="11" y="228617"/>
                </a:cubicBezTo>
                <a:cubicBezTo>
                  <a:pt x="-518" y="186284"/>
                  <a:pt x="18003" y="-2100"/>
                  <a:pt x="1906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D3E4E9BE-7675-CF20-3BB3-F8DD8B8B2556}"/>
              </a:ext>
            </a:extLst>
          </p:cNvPr>
          <p:cNvSpPr/>
          <p:nvPr/>
        </p:nvSpPr>
        <p:spPr>
          <a:xfrm>
            <a:off x="5112453" y="4685864"/>
            <a:ext cx="853499" cy="303524"/>
          </a:xfrm>
          <a:custGeom>
            <a:avLst/>
            <a:gdLst>
              <a:gd name="connsiteX0" fmla="*/ 2472 w 853499"/>
              <a:gd name="connsiteY0" fmla="*/ 436 h 303524"/>
              <a:gd name="connsiteX1" fmla="*/ 573972 w 853499"/>
              <a:gd name="connsiteY1" fmla="*/ 165536 h 303524"/>
              <a:gd name="connsiteX2" fmla="*/ 519997 w 853499"/>
              <a:gd name="connsiteY2" fmla="*/ 127436 h 303524"/>
              <a:gd name="connsiteX3" fmla="*/ 843847 w 853499"/>
              <a:gd name="connsiteY3" fmla="*/ 298886 h 303524"/>
              <a:gd name="connsiteX4" fmla="*/ 745422 w 853499"/>
              <a:gd name="connsiteY4" fmla="*/ 244911 h 303524"/>
              <a:gd name="connsiteX5" fmla="*/ 510472 w 853499"/>
              <a:gd name="connsiteY5" fmla="*/ 140136 h 303524"/>
              <a:gd name="connsiteX6" fmla="*/ 370772 w 853499"/>
              <a:gd name="connsiteY6" fmla="*/ 117911 h 303524"/>
              <a:gd name="connsiteX7" fmla="*/ 2472 w 853499"/>
              <a:gd name="connsiteY7" fmla="*/ 436 h 30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99" h="303524">
                <a:moveTo>
                  <a:pt x="2472" y="436"/>
                </a:moveTo>
                <a:cubicBezTo>
                  <a:pt x="36339" y="8374"/>
                  <a:pt x="487718" y="144369"/>
                  <a:pt x="573972" y="165536"/>
                </a:cubicBezTo>
                <a:cubicBezTo>
                  <a:pt x="660226" y="186703"/>
                  <a:pt x="475018" y="105211"/>
                  <a:pt x="519997" y="127436"/>
                </a:cubicBezTo>
                <a:cubicBezTo>
                  <a:pt x="564976" y="149661"/>
                  <a:pt x="806276" y="279307"/>
                  <a:pt x="843847" y="298886"/>
                </a:cubicBezTo>
                <a:cubicBezTo>
                  <a:pt x="881418" y="318465"/>
                  <a:pt x="800984" y="271369"/>
                  <a:pt x="745422" y="244911"/>
                </a:cubicBezTo>
                <a:cubicBezTo>
                  <a:pt x="689860" y="218453"/>
                  <a:pt x="572914" y="161303"/>
                  <a:pt x="510472" y="140136"/>
                </a:cubicBezTo>
                <a:cubicBezTo>
                  <a:pt x="448030" y="118969"/>
                  <a:pt x="449089" y="140665"/>
                  <a:pt x="370772" y="117911"/>
                </a:cubicBezTo>
                <a:cubicBezTo>
                  <a:pt x="292455" y="95157"/>
                  <a:pt x="-31395" y="-7502"/>
                  <a:pt x="2472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730F920-8A77-4933-DA4A-39E462AB4B2B}"/>
              </a:ext>
            </a:extLst>
          </p:cNvPr>
          <p:cNvSpPr/>
          <p:nvPr/>
        </p:nvSpPr>
        <p:spPr>
          <a:xfrm>
            <a:off x="3797084" y="4736915"/>
            <a:ext cx="57901" cy="489182"/>
          </a:xfrm>
          <a:custGeom>
            <a:avLst/>
            <a:gdLst>
              <a:gd name="connsiteX0" fmla="*/ 31966 w 57901"/>
              <a:gd name="connsiteY0" fmla="*/ 185 h 489182"/>
              <a:gd name="connsiteX1" fmla="*/ 12916 w 57901"/>
              <a:gd name="connsiteY1" fmla="*/ 260535 h 489182"/>
              <a:gd name="connsiteX2" fmla="*/ 57366 w 57901"/>
              <a:gd name="connsiteY2" fmla="*/ 485960 h 489182"/>
              <a:gd name="connsiteX3" fmla="*/ 35141 w 57901"/>
              <a:gd name="connsiteY3" fmla="*/ 387535 h 489182"/>
              <a:gd name="connsiteX4" fmla="*/ 216 w 57901"/>
              <a:gd name="connsiteY4" fmla="*/ 301810 h 489182"/>
              <a:gd name="connsiteX5" fmla="*/ 31966 w 57901"/>
              <a:gd name="connsiteY5" fmla="*/ 185 h 48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01" h="489182">
                <a:moveTo>
                  <a:pt x="31966" y="185"/>
                </a:moveTo>
                <a:cubicBezTo>
                  <a:pt x="34083" y="-6694"/>
                  <a:pt x="8683" y="179573"/>
                  <a:pt x="12916" y="260535"/>
                </a:cubicBezTo>
                <a:cubicBezTo>
                  <a:pt x="17149" y="341497"/>
                  <a:pt x="53662" y="464793"/>
                  <a:pt x="57366" y="485960"/>
                </a:cubicBezTo>
                <a:cubicBezTo>
                  <a:pt x="61070" y="507127"/>
                  <a:pt x="44666" y="418227"/>
                  <a:pt x="35141" y="387535"/>
                </a:cubicBezTo>
                <a:cubicBezTo>
                  <a:pt x="25616" y="356843"/>
                  <a:pt x="3391" y="360018"/>
                  <a:pt x="216" y="301810"/>
                </a:cubicBezTo>
                <a:cubicBezTo>
                  <a:pt x="-2959" y="243602"/>
                  <a:pt x="29849" y="7064"/>
                  <a:pt x="31966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FB70A0D-FEF1-1CDA-30F4-61114799D66B}"/>
              </a:ext>
            </a:extLst>
          </p:cNvPr>
          <p:cNvSpPr/>
          <p:nvPr/>
        </p:nvSpPr>
        <p:spPr>
          <a:xfrm>
            <a:off x="3822690" y="5378111"/>
            <a:ext cx="291303" cy="79781"/>
          </a:xfrm>
          <a:custGeom>
            <a:avLst/>
            <a:gdLst>
              <a:gd name="connsiteX0" fmla="*/ 10 w 291303"/>
              <a:gd name="connsiteY0" fmla="*/ 79714 h 79781"/>
              <a:gd name="connsiteX1" fmla="*/ 117485 w 291303"/>
              <a:gd name="connsiteY1" fmla="*/ 25739 h 79781"/>
              <a:gd name="connsiteX2" fmla="*/ 288935 w 291303"/>
              <a:gd name="connsiteY2" fmla="*/ 35264 h 79781"/>
              <a:gd name="connsiteX3" fmla="*/ 212735 w 291303"/>
              <a:gd name="connsiteY3" fmla="*/ 38439 h 79781"/>
              <a:gd name="connsiteX4" fmla="*/ 146060 w 291303"/>
              <a:gd name="connsiteY4" fmla="*/ 339 h 79781"/>
              <a:gd name="connsiteX5" fmla="*/ 190510 w 291303"/>
              <a:gd name="connsiteY5" fmla="*/ 19389 h 79781"/>
              <a:gd name="connsiteX6" fmla="*/ 111135 w 291303"/>
              <a:gd name="connsiteY6" fmla="*/ 13039 h 79781"/>
              <a:gd name="connsiteX7" fmla="*/ 10 w 291303"/>
              <a:gd name="connsiteY7" fmla="*/ 79714 h 7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303" h="79781">
                <a:moveTo>
                  <a:pt x="10" y="79714"/>
                </a:moveTo>
                <a:cubicBezTo>
                  <a:pt x="1068" y="81831"/>
                  <a:pt x="69331" y="33147"/>
                  <a:pt x="117485" y="25739"/>
                </a:cubicBezTo>
                <a:cubicBezTo>
                  <a:pt x="165639" y="18331"/>
                  <a:pt x="273060" y="33147"/>
                  <a:pt x="288935" y="35264"/>
                </a:cubicBezTo>
                <a:cubicBezTo>
                  <a:pt x="304810" y="37381"/>
                  <a:pt x="236548" y="44260"/>
                  <a:pt x="212735" y="38439"/>
                </a:cubicBezTo>
                <a:cubicBezTo>
                  <a:pt x="188922" y="32618"/>
                  <a:pt x="149764" y="3514"/>
                  <a:pt x="146060" y="339"/>
                </a:cubicBezTo>
                <a:cubicBezTo>
                  <a:pt x="142356" y="-2836"/>
                  <a:pt x="196331" y="17272"/>
                  <a:pt x="190510" y="19389"/>
                </a:cubicBezTo>
                <a:cubicBezTo>
                  <a:pt x="184689" y="21506"/>
                  <a:pt x="144473" y="2456"/>
                  <a:pt x="111135" y="13039"/>
                </a:cubicBezTo>
                <a:cubicBezTo>
                  <a:pt x="77798" y="23622"/>
                  <a:pt x="-1048" y="77597"/>
                  <a:pt x="10" y="79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F4C0DB1-B044-3B08-B2C6-8A93CE53FA02}"/>
              </a:ext>
            </a:extLst>
          </p:cNvPr>
          <p:cNvSpPr/>
          <p:nvPr/>
        </p:nvSpPr>
        <p:spPr>
          <a:xfrm>
            <a:off x="5559421" y="5020718"/>
            <a:ext cx="859297" cy="282681"/>
          </a:xfrm>
          <a:custGeom>
            <a:avLst/>
            <a:gdLst>
              <a:gd name="connsiteX0" fmla="*/ 4 w 859297"/>
              <a:gd name="connsiteY0" fmla="*/ 97382 h 282681"/>
              <a:gd name="connsiteX1" fmla="*/ 257179 w 859297"/>
              <a:gd name="connsiteY1" fmla="*/ 21182 h 282681"/>
              <a:gd name="connsiteX2" fmla="*/ 196854 w 859297"/>
              <a:gd name="connsiteY2" fmla="*/ 8482 h 282681"/>
              <a:gd name="connsiteX3" fmla="*/ 555629 w 859297"/>
              <a:gd name="connsiteY3" fmla="*/ 135482 h 282681"/>
              <a:gd name="connsiteX4" fmla="*/ 485779 w 859297"/>
              <a:gd name="connsiteY4" fmla="*/ 110082 h 282681"/>
              <a:gd name="connsiteX5" fmla="*/ 857254 w 859297"/>
              <a:gd name="connsiteY5" fmla="*/ 281532 h 282681"/>
              <a:gd name="connsiteX6" fmla="*/ 644529 w 859297"/>
              <a:gd name="connsiteY6" fmla="*/ 189457 h 282681"/>
              <a:gd name="connsiteX7" fmla="*/ 279404 w 859297"/>
              <a:gd name="connsiteY7" fmla="*/ 24357 h 282681"/>
              <a:gd name="connsiteX8" fmla="*/ 250829 w 859297"/>
              <a:gd name="connsiteY8" fmla="*/ 8482 h 282681"/>
              <a:gd name="connsiteX9" fmla="*/ 4 w 859297"/>
              <a:gd name="connsiteY9" fmla="*/ 97382 h 28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297" h="282681">
                <a:moveTo>
                  <a:pt x="4" y="97382"/>
                </a:moveTo>
                <a:cubicBezTo>
                  <a:pt x="1062" y="99499"/>
                  <a:pt x="224371" y="35999"/>
                  <a:pt x="257179" y="21182"/>
                </a:cubicBezTo>
                <a:cubicBezTo>
                  <a:pt x="289987" y="6365"/>
                  <a:pt x="147112" y="-10568"/>
                  <a:pt x="196854" y="8482"/>
                </a:cubicBezTo>
                <a:cubicBezTo>
                  <a:pt x="246596" y="27532"/>
                  <a:pt x="507475" y="118549"/>
                  <a:pt x="555629" y="135482"/>
                </a:cubicBezTo>
                <a:cubicBezTo>
                  <a:pt x="603783" y="152415"/>
                  <a:pt x="435508" y="85740"/>
                  <a:pt x="485779" y="110082"/>
                </a:cubicBezTo>
                <a:cubicBezTo>
                  <a:pt x="536050" y="134424"/>
                  <a:pt x="830796" y="268303"/>
                  <a:pt x="857254" y="281532"/>
                </a:cubicBezTo>
                <a:cubicBezTo>
                  <a:pt x="883712" y="294761"/>
                  <a:pt x="644529" y="189457"/>
                  <a:pt x="644529" y="189457"/>
                </a:cubicBezTo>
                <a:lnTo>
                  <a:pt x="279404" y="24357"/>
                </a:lnTo>
                <a:cubicBezTo>
                  <a:pt x="213787" y="-5805"/>
                  <a:pt x="294750" y="-3689"/>
                  <a:pt x="250829" y="8482"/>
                </a:cubicBezTo>
                <a:cubicBezTo>
                  <a:pt x="206908" y="20653"/>
                  <a:pt x="-1054" y="95265"/>
                  <a:pt x="4" y="97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629EAECE-4051-3454-BF44-E7CAD524F1B9}"/>
              </a:ext>
            </a:extLst>
          </p:cNvPr>
          <p:cNvSpPr/>
          <p:nvPr/>
        </p:nvSpPr>
        <p:spPr>
          <a:xfrm>
            <a:off x="6114129" y="5463704"/>
            <a:ext cx="432756" cy="236719"/>
          </a:xfrm>
          <a:custGeom>
            <a:avLst/>
            <a:gdLst>
              <a:gd name="connsiteX0" fmla="*/ 921 w 432756"/>
              <a:gd name="connsiteY0" fmla="*/ 471 h 236719"/>
              <a:gd name="connsiteX1" fmla="*/ 143796 w 432756"/>
              <a:gd name="connsiteY1" fmla="*/ 92546 h 236719"/>
              <a:gd name="connsiteX2" fmla="*/ 200946 w 432756"/>
              <a:gd name="connsiteY2" fmla="*/ 105246 h 236719"/>
              <a:gd name="connsiteX3" fmla="*/ 207296 w 432756"/>
              <a:gd name="connsiteY3" fmla="*/ 184621 h 236719"/>
              <a:gd name="connsiteX4" fmla="*/ 283496 w 432756"/>
              <a:gd name="connsiteY4" fmla="*/ 127471 h 236719"/>
              <a:gd name="connsiteX5" fmla="*/ 254921 w 432756"/>
              <a:gd name="connsiteY5" fmla="*/ 235421 h 236719"/>
              <a:gd name="connsiteX6" fmla="*/ 261271 w 432756"/>
              <a:gd name="connsiteY6" fmla="*/ 184621 h 236719"/>
              <a:gd name="connsiteX7" fmla="*/ 432721 w 432756"/>
              <a:gd name="connsiteY7" fmla="*/ 146521 h 236719"/>
              <a:gd name="connsiteX8" fmla="*/ 245396 w 432756"/>
              <a:gd name="connsiteY8" fmla="*/ 175096 h 236719"/>
              <a:gd name="connsiteX9" fmla="*/ 219996 w 432756"/>
              <a:gd name="connsiteY9" fmla="*/ 136996 h 236719"/>
              <a:gd name="connsiteX10" fmla="*/ 921 w 432756"/>
              <a:gd name="connsiteY10" fmla="*/ 471 h 2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756" h="236719">
                <a:moveTo>
                  <a:pt x="921" y="471"/>
                </a:moveTo>
                <a:cubicBezTo>
                  <a:pt x="-11779" y="-6937"/>
                  <a:pt x="110459" y="75084"/>
                  <a:pt x="143796" y="92546"/>
                </a:cubicBezTo>
                <a:cubicBezTo>
                  <a:pt x="177133" y="110008"/>
                  <a:pt x="190363" y="89900"/>
                  <a:pt x="200946" y="105246"/>
                </a:cubicBezTo>
                <a:cubicBezTo>
                  <a:pt x="211529" y="120592"/>
                  <a:pt x="193538" y="180917"/>
                  <a:pt x="207296" y="184621"/>
                </a:cubicBezTo>
                <a:cubicBezTo>
                  <a:pt x="221054" y="188325"/>
                  <a:pt x="275559" y="119004"/>
                  <a:pt x="283496" y="127471"/>
                </a:cubicBezTo>
                <a:cubicBezTo>
                  <a:pt x="291434" y="135938"/>
                  <a:pt x="258625" y="225896"/>
                  <a:pt x="254921" y="235421"/>
                </a:cubicBezTo>
                <a:cubicBezTo>
                  <a:pt x="251217" y="244946"/>
                  <a:pt x="231638" y="199438"/>
                  <a:pt x="261271" y="184621"/>
                </a:cubicBezTo>
                <a:cubicBezTo>
                  <a:pt x="290904" y="169804"/>
                  <a:pt x="435367" y="148109"/>
                  <a:pt x="432721" y="146521"/>
                </a:cubicBezTo>
                <a:cubicBezTo>
                  <a:pt x="430075" y="144934"/>
                  <a:pt x="280850" y="176683"/>
                  <a:pt x="245396" y="175096"/>
                </a:cubicBezTo>
                <a:cubicBezTo>
                  <a:pt x="209942" y="173509"/>
                  <a:pt x="254392" y="162396"/>
                  <a:pt x="219996" y="136996"/>
                </a:cubicBezTo>
                <a:cubicBezTo>
                  <a:pt x="185600" y="111596"/>
                  <a:pt x="13621" y="7879"/>
                  <a:pt x="921" y="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BFCBF65-35A2-18C4-10D1-AFCA7C5E6290}"/>
              </a:ext>
            </a:extLst>
          </p:cNvPr>
          <p:cNvSpPr/>
          <p:nvPr/>
        </p:nvSpPr>
        <p:spPr>
          <a:xfrm>
            <a:off x="6051490" y="5725844"/>
            <a:ext cx="520720" cy="395759"/>
          </a:xfrm>
          <a:custGeom>
            <a:avLst/>
            <a:gdLst>
              <a:gd name="connsiteX0" fmla="*/ 517585 w 520720"/>
              <a:gd name="connsiteY0" fmla="*/ 1856 h 395759"/>
              <a:gd name="connsiteX1" fmla="*/ 184210 w 520720"/>
              <a:gd name="connsiteY1" fmla="*/ 154256 h 395759"/>
              <a:gd name="connsiteX2" fmla="*/ 63560 w 520720"/>
              <a:gd name="connsiteY2" fmla="*/ 274906 h 395759"/>
              <a:gd name="connsiteX3" fmla="*/ 101660 w 520720"/>
              <a:gd name="connsiteY3" fmla="*/ 220931 h 395759"/>
              <a:gd name="connsiteX4" fmla="*/ 60 w 520720"/>
              <a:gd name="connsiteY4" fmla="*/ 395556 h 395759"/>
              <a:gd name="connsiteX5" fmla="*/ 88960 w 520720"/>
              <a:gd name="connsiteY5" fmla="*/ 252681 h 395759"/>
              <a:gd name="connsiteX6" fmla="*/ 225485 w 520720"/>
              <a:gd name="connsiteY6" fmla="*/ 103456 h 395759"/>
              <a:gd name="connsiteX7" fmla="*/ 374710 w 520720"/>
              <a:gd name="connsiteY7" fmla="*/ 46306 h 395759"/>
              <a:gd name="connsiteX8" fmla="*/ 187385 w 520720"/>
              <a:gd name="connsiteY8" fmla="*/ 112981 h 395759"/>
              <a:gd name="connsiteX9" fmla="*/ 342960 w 520720"/>
              <a:gd name="connsiteY9" fmla="*/ 71706 h 395759"/>
              <a:gd name="connsiteX10" fmla="*/ 517585 w 520720"/>
              <a:gd name="connsiteY10" fmla="*/ 1856 h 3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720" h="395759">
                <a:moveTo>
                  <a:pt x="517585" y="1856"/>
                </a:moveTo>
                <a:cubicBezTo>
                  <a:pt x="491127" y="15614"/>
                  <a:pt x="259881" y="108748"/>
                  <a:pt x="184210" y="154256"/>
                </a:cubicBezTo>
                <a:cubicBezTo>
                  <a:pt x="108539" y="199764"/>
                  <a:pt x="77318" y="263793"/>
                  <a:pt x="63560" y="274906"/>
                </a:cubicBezTo>
                <a:cubicBezTo>
                  <a:pt x="49802" y="286019"/>
                  <a:pt x="112243" y="200823"/>
                  <a:pt x="101660" y="220931"/>
                </a:cubicBezTo>
                <a:cubicBezTo>
                  <a:pt x="91077" y="241039"/>
                  <a:pt x="2177" y="390264"/>
                  <a:pt x="60" y="395556"/>
                </a:cubicBezTo>
                <a:cubicBezTo>
                  <a:pt x="-2057" y="400848"/>
                  <a:pt x="51389" y="301364"/>
                  <a:pt x="88960" y="252681"/>
                </a:cubicBezTo>
                <a:cubicBezTo>
                  <a:pt x="126531" y="203998"/>
                  <a:pt x="177860" y="137852"/>
                  <a:pt x="225485" y="103456"/>
                </a:cubicBezTo>
                <a:cubicBezTo>
                  <a:pt x="273110" y="69060"/>
                  <a:pt x="381060" y="44719"/>
                  <a:pt x="374710" y="46306"/>
                </a:cubicBezTo>
                <a:cubicBezTo>
                  <a:pt x="368360" y="47894"/>
                  <a:pt x="192677" y="108748"/>
                  <a:pt x="187385" y="112981"/>
                </a:cubicBezTo>
                <a:cubicBezTo>
                  <a:pt x="182093" y="117214"/>
                  <a:pt x="290043" y="88639"/>
                  <a:pt x="342960" y="71706"/>
                </a:cubicBezTo>
                <a:cubicBezTo>
                  <a:pt x="395877" y="54773"/>
                  <a:pt x="544043" y="-11902"/>
                  <a:pt x="517585" y="1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C43BBEA-BCF9-675C-D6EA-EFCCF07063D0}"/>
              </a:ext>
            </a:extLst>
          </p:cNvPr>
          <p:cNvSpPr/>
          <p:nvPr/>
        </p:nvSpPr>
        <p:spPr>
          <a:xfrm>
            <a:off x="5501465" y="7996984"/>
            <a:ext cx="907831" cy="421225"/>
          </a:xfrm>
          <a:custGeom>
            <a:avLst/>
            <a:gdLst>
              <a:gd name="connsiteX0" fmla="*/ 907356 w 907831"/>
              <a:gd name="connsiteY0" fmla="*/ 5 h 421225"/>
              <a:gd name="connsiteX1" fmla="*/ 474219 w 907831"/>
              <a:gd name="connsiteY1" fmla="*/ 288763 h 421225"/>
              <a:gd name="connsiteX2" fmla="*/ 201503 w 907831"/>
              <a:gd name="connsiteY2" fmla="*/ 409079 h 421225"/>
              <a:gd name="connsiteX3" fmla="*/ 289735 w 907831"/>
              <a:gd name="connsiteY3" fmla="*/ 417100 h 421225"/>
              <a:gd name="connsiteX4" fmla="*/ 977 w 907831"/>
              <a:gd name="connsiteY4" fmla="*/ 393037 h 421225"/>
              <a:gd name="connsiteX5" fmla="*/ 201503 w 907831"/>
              <a:gd name="connsiteY5" fmla="*/ 393037 h 421225"/>
              <a:gd name="connsiteX6" fmla="*/ 361924 w 907831"/>
              <a:gd name="connsiteY6" fmla="*/ 272721 h 421225"/>
              <a:gd name="connsiteX7" fmla="*/ 241609 w 907831"/>
              <a:gd name="connsiteY7" fmla="*/ 360953 h 421225"/>
              <a:gd name="connsiteX8" fmla="*/ 514324 w 907831"/>
              <a:gd name="connsiteY8" fmla="*/ 232616 h 421225"/>
              <a:gd name="connsiteX9" fmla="*/ 385988 w 907831"/>
              <a:gd name="connsiteY9" fmla="*/ 280742 h 421225"/>
              <a:gd name="connsiteX10" fmla="*/ 907356 w 907831"/>
              <a:gd name="connsiteY10" fmla="*/ 5 h 42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831" h="421225">
                <a:moveTo>
                  <a:pt x="907356" y="5"/>
                </a:moveTo>
                <a:cubicBezTo>
                  <a:pt x="922061" y="1342"/>
                  <a:pt x="591861" y="220584"/>
                  <a:pt x="474219" y="288763"/>
                </a:cubicBezTo>
                <a:cubicBezTo>
                  <a:pt x="356577" y="356942"/>
                  <a:pt x="232250" y="387690"/>
                  <a:pt x="201503" y="409079"/>
                </a:cubicBezTo>
                <a:cubicBezTo>
                  <a:pt x="170756" y="430468"/>
                  <a:pt x="289735" y="417100"/>
                  <a:pt x="289735" y="417100"/>
                </a:cubicBezTo>
                <a:cubicBezTo>
                  <a:pt x="256314" y="414426"/>
                  <a:pt x="15682" y="397047"/>
                  <a:pt x="977" y="393037"/>
                </a:cubicBezTo>
                <a:cubicBezTo>
                  <a:pt x="-13728" y="389027"/>
                  <a:pt x="141345" y="413090"/>
                  <a:pt x="201503" y="393037"/>
                </a:cubicBezTo>
                <a:cubicBezTo>
                  <a:pt x="261661" y="372984"/>
                  <a:pt x="355240" y="278068"/>
                  <a:pt x="361924" y="272721"/>
                </a:cubicBezTo>
                <a:cubicBezTo>
                  <a:pt x="368608" y="267374"/>
                  <a:pt x="216209" y="367637"/>
                  <a:pt x="241609" y="360953"/>
                </a:cubicBezTo>
                <a:cubicBezTo>
                  <a:pt x="267009" y="354269"/>
                  <a:pt x="490261" y="245984"/>
                  <a:pt x="514324" y="232616"/>
                </a:cubicBezTo>
                <a:cubicBezTo>
                  <a:pt x="538387" y="219248"/>
                  <a:pt x="323156" y="312826"/>
                  <a:pt x="385988" y="280742"/>
                </a:cubicBezTo>
                <a:cubicBezTo>
                  <a:pt x="448820" y="248658"/>
                  <a:pt x="892651" y="-1332"/>
                  <a:pt x="90735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3F61C312-EE47-9D11-15BC-757BD4FB088A}"/>
              </a:ext>
            </a:extLst>
          </p:cNvPr>
          <p:cNvSpPr/>
          <p:nvPr/>
        </p:nvSpPr>
        <p:spPr>
          <a:xfrm>
            <a:off x="5262264" y="8159204"/>
            <a:ext cx="347325" cy="211463"/>
          </a:xfrm>
          <a:custGeom>
            <a:avLst/>
            <a:gdLst>
              <a:gd name="connsiteX0" fmla="*/ 1398 w 347325"/>
              <a:gd name="connsiteY0" fmla="*/ 58 h 211463"/>
              <a:gd name="connsiteX1" fmla="*/ 171382 w 347325"/>
              <a:gd name="connsiteY1" fmla="*/ 152458 h 211463"/>
              <a:gd name="connsiteX2" fmla="*/ 347228 w 347325"/>
              <a:gd name="connsiteY2" fmla="*/ 211073 h 211463"/>
              <a:gd name="connsiteX3" fmla="*/ 194828 w 347325"/>
              <a:gd name="connsiteY3" fmla="*/ 175904 h 211463"/>
              <a:gd name="connsiteX4" fmla="*/ 95182 w 347325"/>
              <a:gd name="connsiteY4" fmla="*/ 134873 h 211463"/>
              <a:gd name="connsiteX5" fmla="*/ 1398 w 347325"/>
              <a:gd name="connsiteY5" fmla="*/ 58 h 21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325" h="211463">
                <a:moveTo>
                  <a:pt x="1398" y="58"/>
                </a:moveTo>
                <a:cubicBezTo>
                  <a:pt x="14098" y="2989"/>
                  <a:pt x="113744" y="117289"/>
                  <a:pt x="171382" y="152458"/>
                </a:cubicBezTo>
                <a:cubicBezTo>
                  <a:pt x="229020" y="187627"/>
                  <a:pt x="343320" y="207165"/>
                  <a:pt x="347228" y="211073"/>
                </a:cubicBezTo>
                <a:cubicBezTo>
                  <a:pt x="351136" y="214981"/>
                  <a:pt x="236836" y="188604"/>
                  <a:pt x="194828" y="175904"/>
                </a:cubicBezTo>
                <a:cubicBezTo>
                  <a:pt x="152820" y="163204"/>
                  <a:pt x="124490" y="164181"/>
                  <a:pt x="95182" y="134873"/>
                </a:cubicBezTo>
                <a:cubicBezTo>
                  <a:pt x="65874" y="105565"/>
                  <a:pt x="-11302" y="-2873"/>
                  <a:pt x="139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AF3186D3-F084-5FDC-D0DA-B5E00102F0FC}"/>
              </a:ext>
            </a:extLst>
          </p:cNvPr>
          <p:cNvSpPr/>
          <p:nvPr/>
        </p:nvSpPr>
        <p:spPr>
          <a:xfrm>
            <a:off x="4831900" y="7537486"/>
            <a:ext cx="1102389" cy="223440"/>
          </a:xfrm>
          <a:custGeom>
            <a:avLst/>
            <a:gdLst>
              <a:gd name="connsiteX0" fmla="*/ 3869 w 1102389"/>
              <a:gd name="connsiteY0" fmla="*/ 82514 h 223440"/>
              <a:gd name="connsiteX1" fmla="*/ 162131 w 1102389"/>
              <a:gd name="connsiteY1" fmla="*/ 41483 h 223440"/>
              <a:gd name="connsiteX2" fmla="*/ 314531 w 1102389"/>
              <a:gd name="connsiteY2" fmla="*/ 88376 h 223440"/>
              <a:gd name="connsiteX3" fmla="*/ 384869 w 1102389"/>
              <a:gd name="connsiteY3" fmla="*/ 23899 h 223440"/>
              <a:gd name="connsiteX4" fmla="*/ 548992 w 1102389"/>
              <a:gd name="connsiteY4" fmla="*/ 452 h 223440"/>
              <a:gd name="connsiteX5" fmla="*/ 953438 w 1102389"/>
              <a:gd name="connsiteY5" fmla="*/ 41483 h 223440"/>
              <a:gd name="connsiteX6" fmla="*/ 1099977 w 1102389"/>
              <a:gd name="connsiteY6" fmla="*/ 29760 h 223440"/>
              <a:gd name="connsiteX7" fmla="*/ 853792 w 1102389"/>
              <a:gd name="connsiteY7" fmla="*/ 82514 h 223440"/>
              <a:gd name="connsiteX8" fmla="*/ 478654 w 1102389"/>
              <a:gd name="connsiteY8" fmla="*/ 217329 h 223440"/>
              <a:gd name="connsiteX9" fmla="*/ 689669 w 1102389"/>
              <a:gd name="connsiteY9" fmla="*/ 199745 h 223440"/>
              <a:gd name="connsiteX10" fmla="*/ 332115 w 1102389"/>
              <a:gd name="connsiteY10" fmla="*/ 193883 h 223440"/>
              <a:gd name="connsiteX11" fmla="*/ 3869 w 1102389"/>
              <a:gd name="connsiteY11" fmla="*/ 82514 h 22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2389" h="223440">
                <a:moveTo>
                  <a:pt x="3869" y="82514"/>
                </a:moveTo>
                <a:cubicBezTo>
                  <a:pt x="-24462" y="57114"/>
                  <a:pt x="110354" y="40506"/>
                  <a:pt x="162131" y="41483"/>
                </a:cubicBezTo>
                <a:cubicBezTo>
                  <a:pt x="213908" y="42460"/>
                  <a:pt x="277408" y="91307"/>
                  <a:pt x="314531" y="88376"/>
                </a:cubicBezTo>
                <a:cubicBezTo>
                  <a:pt x="351654" y="85445"/>
                  <a:pt x="345792" y="38553"/>
                  <a:pt x="384869" y="23899"/>
                </a:cubicBezTo>
                <a:cubicBezTo>
                  <a:pt x="423946" y="9245"/>
                  <a:pt x="454231" y="-2479"/>
                  <a:pt x="548992" y="452"/>
                </a:cubicBezTo>
                <a:cubicBezTo>
                  <a:pt x="643753" y="3383"/>
                  <a:pt x="861607" y="36598"/>
                  <a:pt x="953438" y="41483"/>
                </a:cubicBezTo>
                <a:cubicBezTo>
                  <a:pt x="1045269" y="46368"/>
                  <a:pt x="1116585" y="22922"/>
                  <a:pt x="1099977" y="29760"/>
                </a:cubicBezTo>
                <a:cubicBezTo>
                  <a:pt x="1083369" y="36598"/>
                  <a:pt x="957346" y="51253"/>
                  <a:pt x="853792" y="82514"/>
                </a:cubicBezTo>
                <a:cubicBezTo>
                  <a:pt x="750238" y="113775"/>
                  <a:pt x="506008" y="197791"/>
                  <a:pt x="478654" y="217329"/>
                </a:cubicBezTo>
                <a:cubicBezTo>
                  <a:pt x="451300" y="236867"/>
                  <a:pt x="714092" y="203653"/>
                  <a:pt x="689669" y="199745"/>
                </a:cubicBezTo>
                <a:cubicBezTo>
                  <a:pt x="665246" y="195837"/>
                  <a:pt x="447392" y="207560"/>
                  <a:pt x="332115" y="193883"/>
                </a:cubicBezTo>
                <a:cubicBezTo>
                  <a:pt x="216838" y="180206"/>
                  <a:pt x="32200" y="107914"/>
                  <a:pt x="3869" y="8251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8F681DCB-FE97-D03B-9CB0-488113C249B1}"/>
              </a:ext>
            </a:extLst>
          </p:cNvPr>
          <p:cNvSpPr/>
          <p:nvPr/>
        </p:nvSpPr>
        <p:spPr>
          <a:xfrm>
            <a:off x="4894425" y="7552601"/>
            <a:ext cx="1080431" cy="452430"/>
          </a:xfrm>
          <a:custGeom>
            <a:avLst/>
            <a:gdLst>
              <a:gd name="connsiteX0" fmla="*/ 11683 w 1080431"/>
              <a:gd name="connsiteY0" fmla="*/ 79122 h 452430"/>
              <a:gd name="connsiteX1" fmla="*/ 433713 w 1080431"/>
              <a:gd name="connsiteY1" fmla="*/ 143599 h 452430"/>
              <a:gd name="connsiteX2" fmla="*/ 615421 w 1080431"/>
              <a:gd name="connsiteY2" fmla="*/ 114291 h 452430"/>
              <a:gd name="connsiteX3" fmla="*/ 515775 w 1080431"/>
              <a:gd name="connsiteY3" fmla="*/ 120153 h 452430"/>
              <a:gd name="connsiteX4" fmla="*/ 1014006 w 1080431"/>
              <a:gd name="connsiteY4" fmla="*/ 20507 h 452430"/>
              <a:gd name="connsiteX5" fmla="*/ 1072621 w 1080431"/>
              <a:gd name="connsiteY5" fmla="*/ 2922 h 452430"/>
              <a:gd name="connsiteX6" fmla="*/ 990560 w 1080431"/>
              <a:gd name="connsiteY6" fmla="*/ 61537 h 452430"/>
              <a:gd name="connsiteX7" fmla="*/ 808852 w 1080431"/>
              <a:gd name="connsiteY7" fmla="*/ 307722 h 452430"/>
              <a:gd name="connsiteX8" fmla="*/ 515775 w 1080431"/>
              <a:gd name="connsiteY8" fmla="*/ 436676 h 452430"/>
              <a:gd name="connsiteX9" fmla="*/ 545083 w 1080431"/>
              <a:gd name="connsiteY9" fmla="*/ 436676 h 452430"/>
              <a:gd name="connsiteX10" fmla="*/ 210975 w 1080431"/>
              <a:gd name="connsiteY10" fmla="*/ 313584 h 452430"/>
              <a:gd name="connsiteX11" fmla="*/ 263729 w 1080431"/>
              <a:gd name="connsiteY11" fmla="*/ 366337 h 452430"/>
              <a:gd name="connsiteX12" fmla="*/ 128913 w 1080431"/>
              <a:gd name="connsiteY12" fmla="*/ 254968 h 452430"/>
              <a:gd name="connsiteX13" fmla="*/ 11683 w 1080431"/>
              <a:gd name="connsiteY13" fmla="*/ 79122 h 4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0431" h="452430">
                <a:moveTo>
                  <a:pt x="11683" y="79122"/>
                </a:moveTo>
                <a:cubicBezTo>
                  <a:pt x="62483" y="60561"/>
                  <a:pt x="333090" y="137738"/>
                  <a:pt x="433713" y="143599"/>
                </a:cubicBezTo>
                <a:cubicBezTo>
                  <a:pt x="534336" y="149461"/>
                  <a:pt x="601744" y="118199"/>
                  <a:pt x="615421" y="114291"/>
                </a:cubicBezTo>
                <a:cubicBezTo>
                  <a:pt x="629098" y="110383"/>
                  <a:pt x="449344" y="135784"/>
                  <a:pt x="515775" y="120153"/>
                </a:cubicBezTo>
                <a:cubicBezTo>
                  <a:pt x="582206" y="104522"/>
                  <a:pt x="921198" y="40045"/>
                  <a:pt x="1014006" y="20507"/>
                </a:cubicBezTo>
                <a:cubicBezTo>
                  <a:pt x="1106814" y="968"/>
                  <a:pt x="1076529" y="-3916"/>
                  <a:pt x="1072621" y="2922"/>
                </a:cubicBezTo>
                <a:cubicBezTo>
                  <a:pt x="1068713" y="9760"/>
                  <a:pt x="1034522" y="10737"/>
                  <a:pt x="990560" y="61537"/>
                </a:cubicBezTo>
                <a:cubicBezTo>
                  <a:pt x="946598" y="112337"/>
                  <a:pt x="887983" y="245199"/>
                  <a:pt x="808852" y="307722"/>
                </a:cubicBezTo>
                <a:cubicBezTo>
                  <a:pt x="729721" y="370245"/>
                  <a:pt x="559736" y="415184"/>
                  <a:pt x="515775" y="436676"/>
                </a:cubicBezTo>
                <a:cubicBezTo>
                  <a:pt x="471814" y="458168"/>
                  <a:pt x="595883" y="457191"/>
                  <a:pt x="545083" y="436676"/>
                </a:cubicBezTo>
                <a:cubicBezTo>
                  <a:pt x="494283" y="416161"/>
                  <a:pt x="257867" y="325307"/>
                  <a:pt x="210975" y="313584"/>
                </a:cubicBezTo>
                <a:cubicBezTo>
                  <a:pt x="164083" y="301861"/>
                  <a:pt x="277406" y="376106"/>
                  <a:pt x="263729" y="366337"/>
                </a:cubicBezTo>
                <a:cubicBezTo>
                  <a:pt x="250052" y="356568"/>
                  <a:pt x="167990" y="298929"/>
                  <a:pt x="128913" y="254968"/>
                </a:cubicBezTo>
                <a:cubicBezTo>
                  <a:pt x="89836" y="211007"/>
                  <a:pt x="-39117" y="97683"/>
                  <a:pt x="11683" y="7912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3C95D1F7-AF49-F680-B969-32A9F375688D}"/>
              </a:ext>
            </a:extLst>
          </p:cNvPr>
          <p:cNvSpPr/>
          <p:nvPr/>
        </p:nvSpPr>
        <p:spPr>
          <a:xfrm>
            <a:off x="5466172" y="7766031"/>
            <a:ext cx="195777" cy="136953"/>
          </a:xfrm>
          <a:custGeom>
            <a:avLst/>
            <a:gdLst>
              <a:gd name="connsiteX0" fmla="*/ 194853 w 195777"/>
              <a:gd name="connsiteY0" fmla="*/ 19 h 136953"/>
              <a:gd name="connsiteX1" fmla="*/ 90078 w 195777"/>
              <a:gd name="connsiteY1" fmla="*/ 63519 h 136953"/>
              <a:gd name="connsiteX2" fmla="*/ 1178 w 195777"/>
              <a:gd name="connsiteY2" fmla="*/ 136544 h 136953"/>
              <a:gd name="connsiteX3" fmla="*/ 39278 w 195777"/>
              <a:gd name="connsiteY3" fmla="*/ 92094 h 136953"/>
              <a:gd name="connsiteX4" fmla="*/ 42453 w 195777"/>
              <a:gd name="connsiteY4" fmla="*/ 69869 h 136953"/>
              <a:gd name="connsiteX5" fmla="*/ 26578 w 195777"/>
              <a:gd name="connsiteY5" fmla="*/ 69869 h 136953"/>
              <a:gd name="connsiteX6" fmla="*/ 194853 w 195777"/>
              <a:gd name="connsiteY6" fmla="*/ 19 h 13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777" h="136953">
                <a:moveTo>
                  <a:pt x="194853" y="19"/>
                </a:moveTo>
                <a:cubicBezTo>
                  <a:pt x="205436" y="-1039"/>
                  <a:pt x="122357" y="40765"/>
                  <a:pt x="90078" y="63519"/>
                </a:cubicBezTo>
                <a:cubicBezTo>
                  <a:pt x="57799" y="86273"/>
                  <a:pt x="9645" y="131781"/>
                  <a:pt x="1178" y="136544"/>
                </a:cubicBezTo>
                <a:cubicBezTo>
                  <a:pt x="-7289" y="141307"/>
                  <a:pt x="32399" y="103206"/>
                  <a:pt x="39278" y="92094"/>
                </a:cubicBezTo>
                <a:cubicBezTo>
                  <a:pt x="46157" y="80982"/>
                  <a:pt x="42453" y="69869"/>
                  <a:pt x="42453" y="69869"/>
                </a:cubicBezTo>
                <a:cubicBezTo>
                  <a:pt x="40336" y="66165"/>
                  <a:pt x="3295" y="78336"/>
                  <a:pt x="26578" y="69869"/>
                </a:cubicBezTo>
                <a:cubicBezTo>
                  <a:pt x="49861" y="61402"/>
                  <a:pt x="184270" y="1077"/>
                  <a:pt x="19485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7198A50-249F-7E40-19BE-5739E0763B70}"/>
              </a:ext>
            </a:extLst>
          </p:cNvPr>
          <p:cNvSpPr/>
          <p:nvPr/>
        </p:nvSpPr>
        <p:spPr>
          <a:xfrm>
            <a:off x="5365750" y="7572337"/>
            <a:ext cx="349312" cy="50838"/>
          </a:xfrm>
          <a:custGeom>
            <a:avLst/>
            <a:gdLst>
              <a:gd name="connsiteX0" fmla="*/ 0 w 349312"/>
              <a:gd name="connsiteY0" fmla="*/ 50838 h 50838"/>
              <a:gd name="connsiteX1" fmla="*/ 149225 w 349312"/>
              <a:gd name="connsiteY1" fmla="*/ 31788 h 50838"/>
              <a:gd name="connsiteX2" fmla="*/ 346075 w 349312"/>
              <a:gd name="connsiteY2" fmla="*/ 38 h 50838"/>
              <a:gd name="connsiteX3" fmla="*/ 266700 w 349312"/>
              <a:gd name="connsiteY3" fmla="*/ 25438 h 50838"/>
              <a:gd name="connsiteX4" fmla="*/ 200025 w 349312"/>
              <a:gd name="connsiteY4" fmla="*/ 31788 h 50838"/>
              <a:gd name="connsiteX5" fmla="*/ 0 w 349312"/>
              <a:gd name="connsiteY5" fmla="*/ 50838 h 5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12" h="50838">
                <a:moveTo>
                  <a:pt x="0" y="50838"/>
                </a:moveTo>
                <a:cubicBezTo>
                  <a:pt x="45773" y="45546"/>
                  <a:pt x="91546" y="40255"/>
                  <a:pt x="149225" y="31788"/>
                </a:cubicBezTo>
                <a:cubicBezTo>
                  <a:pt x="206904" y="23321"/>
                  <a:pt x="326496" y="1096"/>
                  <a:pt x="346075" y="38"/>
                </a:cubicBezTo>
                <a:cubicBezTo>
                  <a:pt x="365654" y="-1020"/>
                  <a:pt x="291042" y="20146"/>
                  <a:pt x="266700" y="25438"/>
                </a:cubicBezTo>
                <a:cubicBezTo>
                  <a:pt x="242358" y="30730"/>
                  <a:pt x="200025" y="31788"/>
                  <a:pt x="200025" y="31788"/>
                </a:cubicBezTo>
                <a:lnTo>
                  <a:pt x="0" y="508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1EF448E-04E1-2CEF-EC57-4B406B0DD748}"/>
              </a:ext>
            </a:extLst>
          </p:cNvPr>
          <p:cNvSpPr/>
          <p:nvPr/>
        </p:nvSpPr>
        <p:spPr>
          <a:xfrm>
            <a:off x="5024545" y="7610425"/>
            <a:ext cx="94764" cy="44752"/>
          </a:xfrm>
          <a:custGeom>
            <a:avLst/>
            <a:gdLst>
              <a:gd name="connsiteX0" fmla="*/ 1480 w 94764"/>
              <a:gd name="connsiteY0" fmla="*/ 50 h 44752"/>
              <a:gd name="connsiteX1" fmla="*/ 80855 w 94764"/>
              <a:gd name="connsiteY1" fmla="*/ 34975 h 44752"/>
              <a:gd name="connsiteX2" fmla="*/ 90380 w 94764"/>
              <a:gd name="connsiteY2" fmla="*/ 38150 h 44752"/>
              <a:gd name="connsiteX3" fmla="*/ 33230 w 94764"/>
              <a:gd name="connsiteY3" fmla="*/ 44500 h 44752"/>
              <a:gd name="connsiteX4" fmla="*/ 1480 w 94764"/>
              <a:gd name="connsiteY4" fmla="*/ 50 h 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64" h="44752">
                <a:moveTo>
                  <a:pt x="1480" y="50"/>
                </a:moveTo>
                <a:cubicBezTo>
                  <a:pt x="9418" y="-1538"/>
                  <a:pt x="80855" y="34975"/>
                  <a:pt x="80855" y="34975"/>
                </a:cubicBezTo>
                <a:cubicBezTo>
                  <a:pt x="95672" y="41325"/>
                  <a:pt x="98318" y="36562"/>
                  <a:pt x="90380" y="38150"/>
                </a:cubicBezTo>
                <a:cubicBezTo>
                  <a:pt x="82442" y="39738"/>
                  <a:pt x="46988" y="46087"/>
                  <a:pt x="33230" y="44500"/>
                </a:cubicBezTo>
                <a:cubicBezTo>
                  <a:pt x="19472" y="42913"/>
                  <a:pt x="-6458" y="1638"/>
                  <a:pt x="148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D6C3FC91-FD77-C872-4092-B43D204CD34C}"/>
              </a:ext>
            </a:extLst>
          </p:cNvPr>
          <p:cNvSpPr/>
          <p:nvPr/>
        </p:nvSpPr>
        <p:spPr>
          <a:xfrm>
            <a:off x="5381397" y="7835880"/>
            <a:ext cx="51510" cy="121327"/>
          </a:xfrm>
          <a:custGeom>
            <a:avLst/>
            <a:gdLst>
              <a:gd name="connsiteX0" fmla="*/ 51028 w 51510"/>
              <a:gd name="connsiteY0" fmla="*/ 20 h 121327"/>
              <a:gd name="connsiteX1" fmla="*/ 25628 w 51510"/>
              <a:gd name="connsiteY1" fmla="*/ 53995 h 121327"/>
              <a:gd name="connsiteX2" fmla="*/ 22453 w 51510"/>
              <a:gd name="connsiteY2" fmla="*/ 120670 h 121327"/>
              <a:gd name="connsiteX3" fmla="*/ 22453 w 51510"/>
              <a:gd name="connsiteY3" fmla="*/ 85745 h 121327"/>
              <a:gd name="connsiteX4" fmla="*/ 228 w 51510"/>
              <a:gd name="connsiteY4" fmla="*/ 47645 h 121327"/>
              <a:gd name="connsiteX5" fmla="*/ 51028 w 51510"/>
              <a:gd name="connsiteY5" fmla="*/ 20 h 12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10" h="121327">
                <a:moveTo>
                  <a:pt x="51028" y="20"/>
                </a:moveTo>
                <a:cubicBezTo>
                  <a:pt x="55261" y="1078"/>
                  <a:pt x="30390" y="33887"/>
                  <a:pt x="25628" y="53995"/>
                </a:cubicBezTo>
                <a:cubicBezTo>
                  <a:pt x="20866" y="74103"/>
                  <a:pt x="22982" y="115378"/>
                  <a:pt x="22453" y="120670"/>
                </a:cubicBezTo>
                <a:cubicBezTo>
                  <a:pt x="21924" y="125962"/>
                  <a:pt x="26157" y="97916"/>
                  <a:pt x="22453" y="85745"/>
                </a:cubicBezTo>
                <a:cubicBezTo>
                  <a:pt x="18749" y="73574"/>
                  <a:pt x="-2418" y="56641"/>
                  <a:pt x="228" y="47645"/>
                </a:cubicBezTo>
                <a:cubicBezTo>
                  <a:pt x="2874" y="38649"/>
                  <a:pt x="46795" y="-1038"/>
                  <a:pt x="5102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88A65177-9C78-BD25-A46B-BD9D616582C5}"/>
              </a:ext>
            </a:extLst>
          </p:cNvPr>
          <p:cNvSpPr/>
          <p:nvPr/>
        </p:nvSpPr>
        <p:spPr>
          <a:xfrm>
            <a:off x="5365614" y="7578607"/>
            <a:ext cx="222730" cy="32325"/>
          </a:xfrm>
          <a:custGeom>
            <a:avLst/>
            <a:gdLst>
              <a:gd name="connsiteX0" fmla="*/ 136 w 222730"/>
              <a:gd name="connsiteY0" fmla="*/ 15993 h 32325"/>
              <a:gd name="connsiteX1" fmla="*/ 117611 w 222730"/>
              <a:gd name="connsiteY1" fmla="*/ 15993 h 32325"/>
              <a:gd name="connsiteX2" fmla="*/ 222386 w 222730"/>
              <a:gd name="connsiteY2" fmla="*/ 118 h 32325"/>
              <a:gd name="connsiteX3" fmla="*/ 149361 w 222730"/>
              <a:gd name="connsiteY3" fmla="*/ 25518 h 32325"/>
              <a:gd name="connsiteX4" fmla="*/ 95386 w 222730"/>
              <a:gd name="connsiteY4" fmla="*/ 31868 h 32325"/>
              <a:gd name="connsiteX5" fmla="*/ 136 w 222730"/>
              <a:gd name="connsiteY5" fmla="*/ 15993 h 3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30" h="32325">
                <a:moveTo>
                  <a:pt x="136" y="15993"/>
                </a:moveTo>
                <a:cubicBezTo>
                  <a:pt x="3840" y="13347"/>
                  <a:pt x="80569" y="18639"/>
                  <a:pt x="117611" y="15993"/>
                </a:cubicBezTo>
                <a:cubicBezTo>
                  <a:pt x="154653" y="13347"/>
                  <a:pt x="217094" y="-1469"/>
                  <a:pt x="222386" y="118"/>
                </a:cubicBezTo>
                <a:cubicBezTo>
                  <a:pt x="227678" y="1705"/>
                  <a:pt x="170527" y="20226"/>
                  <a:pt x="149361" y="25518"/>
                </a:cubicBezTo>
                <a:cubicBezTo>
                  <a:pt x="128195" y="30810"/>
                  <a:pt x="121844" y="33456"/>
                  <a:pt x="95386" y="31868"/>
                </a:cubicBezTo>
                <a:cubicBezTo>
                  <a:pt x="68928" y="30281"/>
                  <a:pt x="-3568" y="18639"/>
                  <a:pt x="136" y="159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0235FF6-9B7F-AD3E-8C07-0262D9523CF2}"/>
              </a:ext>
            </a:extLst>
          </p:cNvPr>
          <p:cNvSpPr/>
          <p:nvPr/>
        </p:nvSpPr>
        <p:spPr>
          <a:xfrm>
            <a:off x="3560427" y="4062879"/>
            <a:ext cx="270697" cy="1740524"/>
          </a:xfrm>
          <a:custGeom>
            <a:avLst/>
            <a:gdLst>
              <a:gd name="connsiteX0" fmla="*/ 234677 w 270697"/>
              <a:gd name="connsiteY0" fmla="*/ 357 h 1740524"/>
              <a:gd name="connsiteX1" fmla="*/ 69672 w 270697"/>
              <a:gd name="connsiteY1" fmla="*/ 584748 h 1740524"/>
              <a:gd name="connsiteX2" fmla="*/ 83423 w 270697"/>
              <a:gd name="connsiteY2" fmla="*/ 426619 h 1740524"/>
              <a:gd name="connsiteX3" fmla="*/ 35296 w 270697"/>
              <a:gd name="connsiteY3" fmla="*/ 921632 h 1740524"/>
              <a:gd name="connsiteX4" fmla="*/ 49047 w 270697"/>
              <a:gd name="connsiteY4" fmla="*/ 811629 h 1740524"/>
              <a:gd name="connsiteX5" fmla="*/ 159050 w 270697"/>
              <a:gd name="connsiteY5" fmla="*/ 1265392 h 1740524"/>
              <a:gd name="connsiteX6" fmla="*/ 152175 w 270697"/>
              <a:gd name="connsiteY6" fmla="*/ 1086637 h 1740524"/>
              <a:gd name="connsiteX7" fmla="*/ 262178 w 270697"/>
              <a:gd name="connsiteY7" fmla="*/ 1726029 h 1740524"/>
              <a:gd name="connsiteX8" fmla="*/ 234677 w 270697"/>
              <a:gd name="connsiteY8" fmla="*/ 1471647 h 1740524"/>
              <a:gd name="connsiteX9" fmla="*/ 7796 w 270697"/>
              <a:gd name="connsiteY9" fmla="*/ 777253 h 1740524"/>
              <a:gd name="connsiteX10" fmla="*/ 49047 w 270697"/>
              <a:gd name="connsiteY10" fmla="*/ 426619 h 1740524"/>
              <a:gd name="connsiteX11" fmla="*/ 14671 w 270697"/>
              <a:gd name="connsiteY11" fmla="*/ 681001 h 1740524"/>
              <a:gd name="connsiteX12" fmla="*/ 234677 w 270697"/>
              <a:gd name="connsiteY12" fmla="*/ 357 h 17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697" h="1740524">
                <a:moveTo>
                  <a:pt x="234677" y="357"/>
                </a:moveTo>
                <a:cubicBezTo>
                  <a:pt x="243844" y="-15685"/>
                  <a:pt x="94881" y="513704"/>
                  <a:pt x="69672" y="584748"/>
                </a:cubicBezTo>
                <a:cubicBezTo>
                  <a:pt x="44463" y="655792"/>
                  <a:pt x="89152" y="370472"/>
                  <a:pt x="83423" y="426619"/>
                </a:cubicBezTo>
                <a:cubicBezTo>
                  <a:pt x="77694" y="482766"/>
                  <a:pt x="41025" y="857464"/>
                  <a:pt x="35296" y="921632"/>
                </a:cubicBezTo>
                <a:cubicBezTo>
                  <a:pt x="29567" y="985800"/>
                  <a:pt x="28421" y="754336"/>
                  <a:pt x="49047" y="811629"/>
                </a:cubicBezTo>
                <a:cubicBezTo>
                  <a:pt x="69673" y="868922"/>
                  <a:pt x="141862" y="1219557"/>
                  <a:pt x="159050" y="1265392"/>
                </a:cubicBezTo>
                <a:cubicBezTo>
                  <a:pt x="176238" y="1311227"/>
                  <a:pt x="134987" y="1009864"/>
                  <a:pt x="152175" y="1086637"/>
                </a:cubicBezTo>
                <a:cubicBezTo>
                  <a:pt x="169363" y="1163410"/>
                  <a:pt x="248428" y="1661861"/>
                  <a:pt x="262178" y="1726029"/>
                </a:cubicBezTo>
                <a:cubicBezTo>
                  <a:pt x="275928" y="1790197"/>
                  <a:pt x="277074" y="1629776"/>
                  <a:pt x="234677" y="1471647"/>
                </a:cubicBezTo>
                <a:cubicBezTo>
                  <a:pt x="192280" y="1313518"/>
                  <a:pt x="38734" y="951424"/>
                  <a:pt x="7796" y="777253"/>
                </a:cubicBezTo>
                <a:cubicBezTo>
                  <a:pt x="-23142" y="603082"/>
                  <a:pt x="47901" y="442661"/>
                  <a:pt x="49047" y="426619"/>
                </a:cubicBezTo>
                <a:cubicBezTo>
                  <a:pt x="50193" y="410577"/>
                  <a:pt x="-10538" y="750899"/>
                  <a:pt x="14671" y="681001"/>
                </a:cubicBezTo>
                <a:cubicBezTo>
                  <a:pt x="39880" y="611103"/>
                  <a:pt x="225510" y="16399"/>
                  <a:pt x="234677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A3C24124-3586-B1AB-70B1-92A6CBAF08D5}"/>
              </a:ext>
            </a:extLst>
          </p:cNvPr>
          <p:cNvSpPr/>
          <p:nvPr/>
        </p:nvSpPr>
        <p:spPr>
          <a:xfrm>
            <a:off x="3606326" y="4215937"/>
            <a:ext cx="299290" cy="863095"/>
          </a:xfrm>
          <a:custGeom>
            <a:avLst/>
            <a:gdLst>
              <a:gd name="connsiteX0" fmla="*/ 299018 w 299290"/>
              <a:gd name="connsiteY0" fmla="*/ 213 h 863095"/>
              <a:gd name="connsiteX1" fmla="*/ 87309 w 299290"/>
              <a:gd name="connsiteY1" fmla="*/ 414621 h 863095"/>
              <a:gd name="connsiteX2" fmla="*/ 69292 w 299290"/>
              <a:gd name="connsiteY2" fmla="*/ 702904 h 863095"/>
              <a:gd name="connsiteX3" fmla="*/ 51274 w 299290"/>
              <a:gd name="connsiteY3" fmla="*/ 527231 h 863095"/>
              <a:gd name="connsiteX4" fmla="*/ 51274 w 299290"/>
              <a:gd name="connsiteY4" fmla="*/ 860560 h 863095"/>
              <a:gd name="connsiteX5" fmla="*/ 42265 w 299290"/>
              <a:gd name="connsiteY5" fmla="*/ 666869 h 863095"/>
              <a:gd name="connsiteX6" fmla="*/ 6230 w 299290"/>
              <a:gd name="connsiteY6" fmla="*/ 414621 h 863095"/>
              <a:gd name="connsiteX7" fmla="*/ 10734 w 299290"/>
              <a:gd name="connsiteY7" fmla="*/ 527231 h 863095"/>
              <a:gd name="connsiteX8" fmla="*/ 109832 w 299290"/>
              <a:gd name="connsiteY8" fmla="*/ 265974 h 863095"/>
              <a:gd name="connsiteX9" fmla="*/ 37761 w 299290"/>
              <a:gd name="connsiteY9" fmla="*/ 356063 h 863095"/>
              <a:gd name="connsiteX10" fmla="*/ 299018 w 299290"/>
              <a:gd name="connsiteY10" fmla="*/ 213 h 86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290" h="863095">
                <a:moveTo>
                  <a:pt x="299018" y="213"/>
                </a:moveTo>
                <a:cubicBezTo>
                  <a:pt x="307276" y="9973"/>
                  <a:pt x="125597" y="297506"/>
                  <a:pt x="87309" y="414621"/>
                </a:cubicBezTo>
                <a:cubicBezTo>
                  <a:pt x="49021" y="531736"/>
                  <a:pt x="75298" y="684136"/>
                  <a:pt x="69292" y="702904"/>
                </a:cubicBezTo>
                <a:cubicBezTo>
                  <a:pt x="63286" y="721672"/>
                  <a:pt x="54277" y="500955"/>
                  <a:pt x="51274" y="527231"/>
                </a:cubicBezTo>
                <a:cubicBezTo>
                  <a:pt x="48271" y="553507"/>
                  <a:pt x="52775" y="837287"/>
                  <a:pt x="51274" y="860560"/>
                </a:cubicBezTo>
                <a:cubicBezTo>
                  <a:pt x="49772" y="883833"/>
                  <a:pt x="49772" y="741192"/>
                  <a:pt x="42265" y="666869"/>
                </a:cubicBezTo>
                <a:cubicBezTo>
                  <a:pt x="34758" y="592546"/>
                  <a:pt x="11485" y="437894"/>
                  <a:pt x="6230" y="414621"/>
                </a:cubicBezTo>
                <a:cubicBezTo>
                  <a:pt x="975" y="391348"/>
                  <a:pt x="-6533" y="552005"/>
                  <a:pt x="10734" y="527231"/>
                </a:cubicBezTo>
                <a:cubicBezTo>
                  <a:pt x="28001" y="502457"/>
                  <a:pt x="105328" y="294502"/>
                  <a:pt x="109832" y="265974"/>
                </a:cubicBezTo>
                <a:cubicBezTo>
                  <a:pt x="114336" y="237446"/>
                  <a:pt x="9984" y="394351"/>
                  <a:pt x="37761" y="356063"/>
                </a:cubicBezTo>
                <a:cubicBezTo>
                  <a:pt x="65538" y="317775"/>
                  <a:pt x="290760" y="-9547"/>
                  <a:pt x="29901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A349A44-7D3D-F88C-F378-C3BDDE4D4531}"/>
              </a:ext>
            </a:extLst>
          </p:cNvPr>
          <p:cNvSpPr/>
          <p:nvPr/>
        </p:nvSpPr>
        <p:spPr>
          <a:xfrm>
            <a:off x="2710475" y="7245914"/>
            <a:ext cx="66278" cy="413420"/>
          </a:xfrm>
          <a:custGeom>
            <a:avLst/>
            <a:gdLst>
              <a:gd name="connsiteX0" fmla="*/ 398 w 66278"/>
              <a:gd name="connsiteY0" fmla="*/ 13 h 413420"/>
              <a:gd name="connsiteX1" fmla="*/ 37343 w 66278"/>
              <a:gd name="connsiteY1" fmla="*/ 170886 h 413420"/>
              <a:gd name="connsiteX2" fmla="*/ 28107 w 66278"/>
              <a:gd name="connsiteY2" fmla="*/ 254013 h 413420"/>
              <a:gd name="connsiteX3" fmla="*/ 60434 w 66278"/>
              <a:gd name="connsiteY3" fmla="*/ 411031 h 413420"/>
              <a:gd name="connsiteX4" fmla="*/ 46580 w 66278"/>
              <a:gd name="connsiteY4" fmla="*/ 337141 h 413420"/>
              <a:gd name="connsiteX5" fmla="*/ 65052 w 66278"/>
              <a:gd name="connsiteY5" fmla="*/ 180122 h 413420"/>
              <a:gd name="connsiteX6" fmla="*/ 398 w 66278"/>
              <a:gd name="connsiteY6" fmla="*/ 13 h 41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78" h="413420">
                <a:moveTo>
                  <a:pt x="398" y="13"/>
                </a:moveTo>
                <a:cubicBezTo>
                  <a:pt x="-4220" y="-1526"/>
                  <a:pt x="32725" y="128553"/>
                  <a:pt x="37343" y="170886"/>
                </a:cubicBezTo>
                <a:cubicBezTo>
                  <a:pt x="41961" y="213219"/>
                  <a:pt x="24259" y="213989"/>
                  <a:pt x="28107" y="254013"/>
                </a:cubicBezTo>
                <a:cubicBezTo>
                  <a:pt x="31955" y="294037"/>
                  <a:pt x="57355" y="397176"/>
                  <a:pt x="60434" y="411031"/>
                </a:cubicBezTo>
                <a:cubicBezTo>
                  <a:pt x="63513" y="424886"/>
                  <a:pt x="45810" y="375626"/>
                  <a:pt x="46580" y="337141"/>
                </a:cubicBezTo>
                <a:cubicBezTo>
                  <a:pt x="47350" y="298656"/>
                  <a:pt x="71979" y="233231"/>
                  <a:pt x="65052" y="180122"/>
                </a:cubicBezTo>
                <a:cubicBezTo>
                  <a:pt x="58125" y="127013"/>
                  <a:pt x="5016" y="1552"/>
                  <a:pt x="39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9ED2459-DDD9-86A8-72A7-4B111AFD296C}"/>
              </a:ext>
            </a:extLst>
          </p:cNvPr>
          <p:cNvSpPr/>
          <p:nvPr/>
        </p:nvSpPr>
        <p:spPr>
          <a:xfrm>
            <a:off x="2465452" y="7194718"/>
            <a:ext cx="116321" cy="354662"/>
          </a:xfrm>
          <a:custGeom>
            <a:avLst/>
            <a:gdLst>
              <a:gd name="connsiteX0" fmla="*/ 116112 w 116321"/>
              <a:gd name="connsiteY0" fmla="*/ 409 h 354662"/>
              <a:gd name="connsiteX1" fmla="*/ 32984 w 116321"/>
              <a:gd name="connsiteY1" fmla="*/ 134337 h 354662"/>
              <a:gd name="connsiteX2" fmla="*/ 28366 w 116321"/>
              <a:gd name="connsiteY2" fmla="*/ 351391 h 354662"/>
              <a:gd name="connsiteX3" fmla="*/ 14512 w 116321"/>
              <a:gd name="connsiteY3" fmla="*/ 259027 h 354662"/>
              <a:gd name="connsiteX4" fmla="*/ 5275 w 116321"/>
              <a:gd name="connsiteY4" fmla="*/ 175900 h 354662"/>
              <a:gd name="connsiteX5" fmla="*/ 116112 w 116321"/>
              <a:gd name="connsiteY5" fmla="*/ 409 h 35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21" h="354662">
                <a:moveTo>
                  <a:pt x="116112" y="409"/>
                </a:moveTo>
                <a:cubicBezTo>
                  <a:pt x="120730" y="-6518"/>
                  <a:pt x="47608" y="75840"/>
                  <a:pt x="32984" y="134337"/>
                </a:cubicBezTo>
                <a:cubicBezTo>
                  <a:pt x="18360" y="192834"/>
                  <a:pt x="31445" y="330609"/>
                  <a:pt x="28366" y="351391"/>
                </a:cubicBezTo>
                <a:cubicBezTo>
                  <a:pt x="25287" y="372173"/>
                  <a:pt x="18360" y="288275"/>
                  <a:pt x="14512" y="259027"/>
                </a:cubicBezTo>
                <a:cubicBezTo>
                  <a:pt x="10664" y="229779"/>
                  <a:pt x="-9349" y="213615"/>
                  <a:pt x="5275" y="175900"/>
                </a:cubicBezTo>
                <a:cubicBezTo>
                  <a:pt x="19899" y="138185"/>
                  <a:pt x="111494" y="7336"/>
                  <a:pt x="116112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6F5E14F1-2378-8852-C1B9-F10FE6715C36}"/>
              </a:ext>
            </a:extLst>
          </p:cNvPr>
          <p:cNvSpPr/>
          <p:nvPr/>
        </p:nvSpPr>
        <p:spPr>
          <a:xfrm>
            <a:off x="2516759" y="7237983"/>
            <a:ext cx="209482" cy="77217"/>
          </a:xfrm>
          <a:custGeom>
            <a:avLst/>
            <a:gdLst>
              <a:gd name="connsiteX0" fmla="*/ 150 w 209482"/>
              <a:gd name="connsiteY0" fmla="*/ 77217 h 77217"/>
              <a:gd name="connsiteX1" fmla="*/ 101750 w 209482"/>
              <a:gd name="connsiteY1" fmla="*/ 3326 h 77217"/>
              <a:gd name="connsiteX2" fmla="*/ 207968 w 209482"/>
              <a:gd name="connsiteY2" fmla="*/ 54126 h 77217"/>
              <a:gd name="connsiteX3" fmla="*/ 161786 w 209482"/>
              <a:gd name="connsiteY3" fmla="*/ 21799 h 77217"/>
              <a:gd name="connsiteX4" fmla="*/ 124841 w 209482"/>
              <a:gd name="connsiteY4" fmla="*/ 3326 h 77217"/>
              <a:gd name="connsiteX5" fmla="*/ 150 w 209482"/>
              <a:gd name="connsiteY5" fmla="*/ 77217 h 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482" h="77217">
                <a:moveTo>
                  <a:pt x="150" y="77217"/>
                </a:moveTo>
                <a:cubicBezTo>
                  <a:pt x="-3698" y="77217"/>
                  <a:pt x="67114" y="7174"/>
                  <a:pt x="101750" y="3326"/>
                </a:cubicBezTo>
                <a:cubicBezTo>
                  <a:pt x="136386" y="-522"/>
                  <a:pt x="197962" y="51047"/>
                  <a:pt x="207968" y="54126"/>
                </a:cubicBezTo>
                <a:cubicBezTo>
                  <a:pt x="217974" y="57205"/>
                  <a:pt x="175641" y="30266"/>
                  <a:pt x="161786" y="21799"/>
                </a:cubicBezTo>
                <a:cubicBezTo>
                  <a:pt x="147932" y="13332"/>
                  <a:pt x="154089" y="-8220"/>
                  <a:pt x="124841" y="3326"/>
                </a:cubicBezTo>
                <a:cubicBezTo>
                  <a:pt x="95593" y="14872"/>
                  <a:pt x="3998" y="77217"/>
                  <a:pt x="150" y="77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0AB08635-D901-A4FD-F110-79BB97AA2643}"/>
              </a:ext>
            </a:extLst>
          </p:cNvPr>
          <p:cNvSpPr/>
          <p:nvPr/>
        </p:nvSpPr>
        <p:spPr>
          <a:xfrm>
            <a:off x="2543768" y="7213136"/>
            <a:ext cx="185594" cy="33180"/>
          </a:xfrm>
          <a:custGeom>
            <a:avLst/>
            <a:gdLst>
              <a:gd name="connsiteX0" fmla="*/ 850 w 185594"/>
              <a:gd name="connsiteY0" fmla="*/ 23555 h 33180"/>
              <a:gd name="connsiteX1" fmla="*/ 83977 w 185594"/>
              <a:gd name="connsiteY1" fmla="*/ 14319 h 33180"/>
              <a:gd name="connsiteX2" fmla="*/ 144014 w 185594"/>
              <a:gd name="connsiteY2" fmla="*/ 464 h 33180"/>
              <a:gd name="connsiteX3" fmla="*/ 185577 w 185594"/>
              <a:gd name="connsiteY3" fmla="*/ 32791 h 33180"/>
              <a:gd name="connsiteX4" fmla="*/ 139396 w 185594"/>
              <a:gd name="connsiteY4" fmla="*/ 18937 h 33180"/>
              <a:gd name="connsiteX5" fmla="*/ 850 w 185594"/>
              <a:gd name="connsiteY5" fmla="*/ 23555 h 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594" h="33180">
                <a:moveTo>
                  <a:pt x="850" y="23555"/>
                </a:moveTo>
                <a:cubicBezTo>
                  <a:pt x="-8386" y="22785"/>
                  <a:pt x="60116" y="18167"/>
                  <a:pt x="83977" y="14319"/>
                </a:cubicBezTo>
                <a:cubicBezTo>
                  <a:pt x="107838" y="10470"/>
                  <a:pt x="127081" y="-2615"/>
                  <a:pt x="144014" y="464"/>
                </a:cubicBezTo>
                <a:cubicBezTo>
                  <a:pt x="160947" y="3543"/>
                  <a:pt x="186347" y="29712"/>
                  <a:pt x="185577" y="32791"/>
                </a:cubicBezTo>
                <a:cubicBezTo>
                  <a:pt x="184807" y="35870"/>
                  <a:pt x="169414" y="19707"/>
                  <a:pt x="139396" y="18937"/>
                </a:cubicBezTo>
                <a:lnTo>
                  <a:pt x="850" y="235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9DB5B0B2-954B-9F90-0C7B-A7064F36BCC7}"/>
              </a:ext>
            </a:extLst>
          </p:cNvPr>
          <p:cNvSpPr/>
          <p:nvPr/>
        </p:nvSpPr>
        <p:spPr>
          <a:xfrm>
            <a:off x="2681769" y="7613044"/>
            <a:ext cx="159833" cy="478153"/>
          </a:xfrm>
          <a:custGeom>
            <a:avLst/>
            <a:gdLst>
              <a:gd name="connsiteX0" fmla="*/ 89140 w 159833"/>
              <a:gd name="connsiteY0" fmla="*/ 2338 h 478153"/>
              <a:gd name="connsiteX1" fmla="*/ 153795 w 159833"/>
              <a:gd name="connsiteY1" fmla="*/ 99320 h 478153"/>
              <a:gd name="connsiteX2" fmla="*/ 144558 w 159833"/>
              <a:gd name="connsiteY2" fmla="*/ 163974 h 478153"/>
              <a:gd name="connsiteX3" fmla="*/ 116849 w 159833"/>
              <a:gd name="connsiteY3" fmla="*/ 228629 h 478153"/>
              <a:gd name="connsiteX4" fmla="*/ 84522 w 159833"/>
              <a:gd name="connsiteY4" fmla="*/ 316374 h 478153"/>
              <a:gd name="connsiteX5" fmla="*/ 24486 w 159833"/>
              <a:gd name="connsiteY5" fmla="*/ 427211 h 478153"/>
              <a:gd name="connsiteX6" fmla="*/ 1395 w 159833"/>
              <a:gd name="connsiteY6" fmla="*/ 478011 h 478153"/>
              <a:gd name="connsiteX7" fmla="*/ 19867 w 159833"/>
              <a:gd name="connsiteY7" fmla="*/ 413356 h 478153"/>
              <a:gd name="connsiteX8" fmla="*/ 158413 w 159833"/>
              <a:gd name="connsiteY8" fmla="*/ 205538 h 478153"/>
              <a:gd name="connsiteX9" fmla="*/ 89140 w 159833"/>
              <a:gd name="connsiteY9" fmla="*/ 2338 h 47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833" h="478153">
                <a:moveTo>
                  <a:pt x="89140" y="2338"/>
                </a:moveTo>
                <a:cubicBezTo>
                  <a:pt x="88370" y="-15365"/>
                  <a:pt x="144559" y="72381"/>
                  <a:pt x="153795" y="99320"/>
                </a:cubicBezTo>
                <a:cubicBezTo>
                  <a:pt x="163031" y="126259"/>
                  <a:pt x="150716" y="142423"/>
                  <a:pt x="144558" y="163974"/>
                </a:cubicBezTo>
                <a:cubicBezTo>
                  <a:pt x="138400" y="185525"/>
                  <a:pt x="126855" y="203229"/>
                  <a:pt x="116849" y="228629"/>
                </a:cubicBezTo>
                <a:cubicBezTo>
                  <a:pt x="106843" y="254029"/>
                  <a:pt x="99916" y="283277"/>
                  <a:pt x="84522" y="316374"/>
                </a:cubicBezTo>
                <a:cubicBezTo>
                  <a:pt x="69128" y="349471"/>
                  <a:pt x="38340" y="400272"/>
                  <a:pt x="24486" y="427211"/>
                </a:cubicBezTo>
                <a:cubicBezTo>
                  <a:pt x="10632" y="454150"/>
                  <a:pt x="2165" y="480320"/>
                  <a:pt x="1395" y="478011"/>
                </a:cubicBezTo>
                <a:cubicBezTo>
                  <a:pt x="625" y="475702"/>
                  <a:pt x="-6303" y="458768"/>
                  <a:pt x="19867" y="413356"/>
                </a:cubicBezTo>
                <a:cubicBezTo>
                  <a:pt x="46037" y="367944"/>
                  <a:pt x="145328" y="267883"/>
                  <a:pt x="158413" y="205538"/>
                </a:cubicBezTo>
                <a:cubicBezTo>
                  <a:pt x="171498" y="143193"/>
                  <a:pt x="89910" y="20041"/>
                  <a:pt x="89140" y="2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47E7A2C1-32F4-5115-38BE-31480644F39A}"/>
              </a:ext>
            </a:extLst>
          </p:cNvPr>
          <p:cNvSpPr/>
          <p:nvPr/>
        </p:nvSpPr>
        <p:spPr>
          <a:xfrm>
            <a:off x="2618204" y="8076711"/>
            <a:ext cx="60470" cy="513175"/>
          </a:xfrm>
          <a:custGeom>
            <a:avLst/>
            <a:gdLst>
              <a:gd name="connsiteX0" fmla="*/ 60341 w 60470"/>
              <a:gd name="connsiteY0" fmla="*/ 489 h 513175"/>
              <a:gd name="connsiteX1" fmla="*/ 23396 w 60470"/>
              <a:gd name="connsiteY1" fmla="*/ 282198 h 513175"/>
              <a:gd name="connsiteX2" fmla="*/ 305 w 60470"/>
              <a:gd name="connsiteY2" fmla="*/ 346853 h 513175"/>
              <a:gd name="connsiteX3" fmla="*/ 9541 w 60470"/>
              <a:gd name="connsiteY3" fmla="*/ 513107 h 513175"/>
              <a:gd name="connsiteX4" fmla="*/ 305 w 60470"/>
              <a:gd name="connsiteY4" fmla="*/ 365325 h 513175"/>
              <a:gd name="connsiteX5" fmla="*/ 9541 w 60470"/>
              <a:gd name="connsiteY5" fmla="*/ 217544 h 513175"/>
              <a:gd name="connsiteX6" fmla="*/ 60341 w 60470"/>
              <a:gd name="connsiteY6" fmla="*/ 489 h 51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70" h="513175">
                <a:moveTo>
                  <a:pt x="60341" y="489"/>
                </a:moveTo>
                <a:cubicBezTo>
                  <a:pt x="62650" y="11265"/>
                  <a:pt x="33402" y="224471"/>
                  <a:pt x="23396" y="282198"/>
                </a:cubicBezTo>
                <a:cubicBezTo>
                  <a:pt x="13390" y="339925"/>
                  <a:pt x="2614" y="308368"/>
                  <a:pt x="305" y="346853"/>
                </a:cubicBezTo>
                <a:cubicBezTo>
                  <a:pt x="-2004" y="385338"/>
                  <a:pt x="9541" y="510028"/>
                  <a:pt x="9541" y="513107"/>
                </a:cubicBezTo>
                <a:cubicBezTo>
                  <a:pt x="9541" y="516186"/>
                  <a:pt x="305" y="414585"/>
                  <a:pt x="305" y="365325"/>
                </a:cubicBezTo>
                <a:cubicBezTo>
                  <a:pt x="305" y="316065"/>
                  <a:pt x="-465" y="275271"/>
                  <a:pt x="9541" y="217544"/>
                </a:cubicBezTo>
                <a:cubicBezTo>
                  <a:pt x="19547" y="159817"/>
                  <a:pt x="58032" y="-10287"/>
                  <a:pt x="60341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44D54655-8A69-1568-F28F-AC480F11A581}"/>
              </a:ext>
            </a:extLst>
          </p:cNvPr>
          <p:cNvSpPr/>
          <p:nvPr/>
        </p:nvSpPr>
        <p:spPr>
          <a:xfrm>
            <a:off x="2557224" y="8340221"/>
            <a:ext cx="177055" cy="908761"/>
          </a:xfrm>
          <a:custGeom>
            <a:avLst/>
            <a:gdLst>
              <a:gd name="connsiteX0" fmla="*/ 1249 w 177055"/>
              <a:gd name="connsiteY0" fmla="*/ 69488 h 908761"/>
              <a:gd name="connsiteX1" fmla="*/ 121321 w 177055"/>
              <a:gd name="connsiteY1" fmla="*/ 392761 h 908761"/>
              <a:gd name="connsiteX2" fmla="*/ 52049 w 177055"/>
              <a:gd name="connsiteY2" fmla="*/ 258834 h 908761"/>
              <a:gd name="connsiteX3" fmla="*/ 144412 w 177055"/>
              <a:gd name="connsiteY3" fmla="*/ 572870 h 908761"/>
              <a:gd name="connsiteX4" fmla="*/ 116703 w 177055"/>
              <a:gd name="connsiteY4" fmla="*/ 494361 h 908761"/>
              <a:gd name="connsiteX5" fmla="*/ 158267 w 177055"/>
              <a:gd name="connsiteY5" fmla="*/ 716034 h 908761"/>
              <a:gd name="connsiteX6" fmla="*/ 176740 w 177055"/>
              <a:gd name="connsiteY6" fmla="*/ 905379 h 908761"/>
              <a:gd name="connsiteX7" fmla="*/ 144412 w 177055"/>
              <a:gd name="connsiteY7" fmla="*/ 826870 h 908761"/>
              <a:gd name="connsiteX8" fmla="*/ 102849 w 177055"/>
              <a:gd name="connsiteY8" fmla="*/ 692943 h 908761"/>
              <a:gd name="connsiteX9" fmla="*/ 162885 w 177055"/>
              <a:gd name="connsiteY9" fmla="*/ 720652 h 908761"/>
              <a:gd name="connsiteX10" fmla="*/ 102849 w 177055"/>
              <a:gd name="connsiteY10" fmla="*/ 258834 h 908761"/>
              <a:gd name="connsiteX11" fmla="*/ 33576 w 177055"/>
              <a:gd name="connsiteY11" fmla="*/ 215 h 908761"/>
              <a:gd name="connsiteX12" fmla="*/ 56667 w 177055"/>
              <a:gd name="connsiteY12" fmla="*/ 212652 h 908761"/>
              <a:gd name="connsiteX13" fmla="*/ 1249 w 177055"/>
              <a:gd name="connsiteY13" fmla="*/ 69488 h 90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055" h="908761">
                <a:moveTo>
                  <a:pt x="1249" y="69488"/>
                </a:moveTo>
                <a:cubicBezTo>
                  <a:pt x="12025" y="99506"/>
                  <a:pt x="112854" y="361203"/>
                  <a:pt x="121321" y="392761"/>
                </a:cubicBezTo>
                <a:cubicBezTo>
                  <a:pt x="129788" y="424319"/>
                  <a:pt x="48201" y="228816"/>
                  <a:pt x="52049" y="258834"/>
                </a:cubicBezTo>
                <a:cubicBezTo>
                  <a:pt x="55898" y="288852"/>
                  <a:pt x="133636" y="533615"/>
                  <a:pt x="144412" y="572870"/>
                </a:cubicBezTo>
                <a:cubicBezTo>
                  <a:pt x="155188" y="612125"/>
                  <a:pt x="114394" y="470500"/>
                  <a:pt x="116703" y="494361"/>
                </a:cubicBezTo>
                <a:cubicBezTo>
                  <a:pt x="119012" y="518222"/>
                  <a:pt x="148261" y="647531"/>
                  <a:pt x="158267" y="716034"/>
                </a:cubicBezTo>
                <a:cubicBezTo>
                  <a:pt x="168273" y="784537"/>
                  <a:pt x="179049" y="886906"/>
                  <a:pt x="176740" y="905379"/>
                </a:cubicBezTo>
                <a:cubicBezTo>
                  <a:pt x="174431" y="923852"/>
                  <a:pt x="156727" y="862276"/>
                  <a:pt x="144412" y="826870"/>
                </a:cubicBezTo>
                <a:cubicBezTo>
                  <a:pt x="132097" y="791464"/>
                  <a:pt x="99770" y="710646"/>
                  <a:pt x="102849" y="692943"/>
                </a:cubicBezTo>
                <a:cubicBezTo>
                  <a:pt x="105928" y="675240"/>
                  <a:pt x="162885" y="793003"/>
                  <a:pt x="162885" y="720652"/>
                </a:cubicBezTo>
                <a:cubicBezTo>
                  <a:pt x="162885" y="648301"/>
                  <a:pt x="124401" y="378907"/>
                  <a:pt x="102849" y="258834"/>
                </a:cubicBezTo>
                <a:cubicBezTo>
                  <a:pt x="81298" y="138761"/>
                  <a:pt x="41273" y="7912"/>
                  <a:pt x="33576" y="215"/>
                </a:cubicBezTo>
                <a:cubicBezTo>
                  <a:pt x="25879" y="-7482"/>
                  <a:pt x="60516" y="193410"/>
                  <a:pt x="56667" y="212652"/>
                </a:cubicBezTo>
                <a:cubicBezTo>
                  <a:pt x="52819" y="231895"/>
                  <a:pt x="-9527" y="39470"/>
                  <a:pt x="1249" y="69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51E8C754-185A-82A9-6410-916F71AA2CD3}"/>
              </a:ext>
            </a:extLst>
          </p:cNvPr>
          <p:cNvSpPr/>
          <p:nvPr/>
        </p:nvSpPr>
        <p:spPr>
          <a:xfrm>
            <a:off x="2659983" y="8993478"/>
            <a:ext cx="106470" cy="711267"/>
          </a:xfrm>
          <a:custGeom>
            <a:avLst/>
            <a:gdLst>
              <a:gd name="connsiteX0" fmla="*/ 90 w 106470"/>
              <a:gd name="connsiteY0" fmla="*/ 2740 h 711267"/>
              <a:gd name="connsiteX1" fmla="*/ 55508 w 106470"/>
              <a:gd name="connsiteY1" fmla="*/ 312158 h 711267"/>
              <a:gd name="connsiteX2" fmla="*/ 92453 w 106470"/>
              <a:gd name="connsiteY2" fmla="*/ 695467 h 711267"/>
              <a:gd name="connsiteX3" fmla="*/ 83217 w 106470"/>
              <a:gd name="connsiteY3" fmla="*/ 603104 h 711267"/>
              <a:gd name="connsiteX4" fmla="*/ 106308 w 106470"/>
              <a:gd name="connsiteY4" fmla="*/ 284449 h 711267"/>
              <a:gd name="connsiteX5" fmla="*/ 69362 w 106470"/>
              <a:gd name="connsiteY5" fmla="*/ 492267 h 711267"/>
              <a:gd name="connsiteX6" fmla="*/ 90 w 106470"/>
              <a:gd name="connsiteY6" fmla="*/ 2740 h 71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70" h="711267">
                <a:moveTo>
                  <a:pt x="90" y="2740"/>
                </a:moveTo>
                <a:cubicBezTo>
                  <a:pt x="-2219" y="-27278"/>
                  <a:pt x="40114" y="196704"/>
                  <a:pt x="55508" y="312158"/>
                </a:cubicBezTo>
                <a:cubicBezTo>
                  <a:pt x="70902" y="427612"/>
                  <a:pt x="87835" y="646976"/>
                  <a:pt x="92453" y="695467"/>
                </a:cubicBezTo>
                <a:cubicBezTo>
                  <a:pt x="97071" y="743958"/>
                  <a:pt x="80908" y="671607"/>
                  <a:pt x="83217" y="603104"/>
                </a:cubicBezTo>
                <a:cubicBezTo>
                  <a:pt x="85526" y="534601"/>
                  <a:pt x="108617" y="302922"/>
                  <a:pt x="106308" y="284449"/>
                </a:cubicBezTo>
                <a:cubicBezTo>
                  <a:pt x="103999" y="265976"/>
                  <a:pt x="85526" y="534600"/>
                  <a:pt x="69362" y="492267"/>
                </a:cubicBezTo>
                <a:cubicBezTo>
                  <a:pt x="53198" y="449934"/>
                  <a:pt x="2399" y="32758"/>
                  <a:pt x="90" y="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86E8004A-CABC-9C46-74ED-CEE424E6E739}"/>
              </a:ext>
            </a:extLst>
          </p:cNvPr>
          <p:cNvSpPr/>
          <p:nvPr/>
        </p:nvSpPr>
        <p:spPr>
          <a:xfrm>
            <a:off x="271894" y="7277885"/>
            <a:ext cx="328775" cy="449970"/>
          </a:xfrm>
          <a:custGeom>
            <a:avLst/>
            <a:gdLst>
              <a:gd name="connsiteX0" fmla="*/ 328470 w 328775"/>
              <a:gd name="connsiteY0" fmla="*/ 370 h 449970"/>
              <a:gd name="connsiteX1" fmla="*/ 116033 w 328775"/>
              <a:gd name="connsiteY1" fmla="*/ 83497 h 449970"/>
              <a:gd name="connsiteX2" fmla="*/ 23670 w 328775"/>
              <a:gd name="connsiteY2" fmla="*/ 203570 h 449970"/>
              <a:gd name="connsiteX3" fmla="*/ 55997 w 328775"/>
              <a:gd name="connsiteY3" fmla="*/ 166624 h 449970"/>
              <a:gd name="connsiteX4" fmla="*/ 23670 w 328775"/>
              <a:gd name="connsiteY4" fmla="*/ 291315 h 449970"/>
              <a:gd name="connsiteX5" fmla="*/ 23670 w 328775"/>
              <a:gd name="connsiteY5" fmla="*/ 448333 h 449970"/>
              <a:gd name="connsiteX6" fmla="*/ 32906 w 328775"/>
              <a:gd name="connsiteY6" fmla="*/ 365206 h 449970"/>
              <a:gd name="connsiteX7" fmla="*/ 579 w 328775"/>
              <a:gd name="connsiteY7" fmla="*/ 235897 h 449970"/>
              <a:gd name="connsiteX8" fmla="*/ 65233 w 328775"/>
              <a:gd name="connsiteY8" fmla="*/ 115824 h 449970"/>
              <a:gd name="connsiteX9" fmla="*/ 328470 w 328775"/>
              <a:gd name="connsiteY9" fmla="*/ 370 h 4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775" h="449970">
                <a:moveTo>
                  <a:pt x="328470" y="370"/>
                </a:moveTo>
                <a:cubicBezTo>
                  <a:pt x="336937" y="-5018"/>
                  <a:pt x="166833" y="49630"/>
                  <a:pt x="116033" y="83497"/>
                </a:cubicBezTo>
                <a:cubicBezTo>
                  <a:pt x="65233" y="117364"/>
                  <a:pt x="33676" y="189716"/>
                  <a:pt x="23670" y="203570"/>
                </a:cubicBezTo>
                <a:cubicBezTo>
                  <a:pt x="13664" y="217424"/>
                  <a:pt x="55997" y="152000"/>
                  <a:pt x="55997" y="166624"/>
                </a:cubicBezTo>
                <a:cubicBezTo>
                  <a:pt x="55997" y="181248"/>
                  <a:pt x="29058" y="244364"/>
                  <a:pt x="23670" y="291315"/>
                </a:cubicBezTo>
                <a:cubicBezTo>
                  <a:pt x="18282" y="338266"/>
                  <a:pt x="22131" y="436018"/>
                  <a:pt x="23670" y="448333"/>
                </a:cubicBezTo>
                <a:cubicBezTo>
                  <a:pt x="25209" y="460648"/>
                  <a:pt x="36754" y="400612"/>
                  <a:pt x="32906" y="365206"/>
                </a:cubicBezTo>
                <a:cubicBezTo>
                  <a:pt x="29058" y="329800"/>
                  <a:pt x="-4809" y="277461"/>
                  <a:pt x="579" y="235897"/>
                </a:cubicBezTo>
                <a:cubicBezTo>
                  <a:pt x="5967" y="194333"/>
                  <a:pt x="9815" y="156618"/>
                  <a:pt x="65233" y="115824"/>
                </a:cubicBezTo>
                <a:cubicBezTo>
                  <a:pt x="120651" y="75030"/>
                  <a:pt x="320003" y="5758"/>
                  <a:pt x="328470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06525FCA-5C9C-90F2-450F-81E020E47D08}"/>
              </a:ext>
            </a:extLst>
          </p:cNvPr>
          <p:cNvSpPr/>
          <p:nvPr/>
        </p:nvSpPr>
        <p:spPr>
          <a:xfrm>
            <a:off x="341719" y="7351606"/>
            <a:ext cx="115505" cy="379256"/>
          </a:xfrm>
          <a:custGeom>
            <a:avLst/>
            <a:gdLst>
              <a:gd name="connsiteX0" fmla="*/ 115481 w 115505"/>
              <a:gd name="connsiteY0" fmla="*/ 539 h 379256"/>
              <a:gd name="connsiteX1" fmla="*/ 23117 w 115505"/>
              <a:gd name="connsiteY1" fmla="*/ 166794 h 379256"/>
              <a:gd name="connsiteX2" fmla="*/ 26 w 115505"/>
              <a:gd name="connsiteY2" fmla="*/ 254539 h 379256"/>
              <a:gd name="connsiteX3" fmla="*/ 18499 w 115505"/>
              <a:gd name="connsiteY3" fmla="*/ 379230 h 379256"/>
              <a:gd name="connsiteX4" fmla="*/ 18499 w 115505"/>
              <a:gd name="connsiteY4" fmla="*/ 263776 h 379256"/>
              <a:gd name="connsiteX5" fmla="*/ 32354 w 115505"/>
              <a:gd name="connsiteY5" fmla="*/ 69812 h 379256"/>
              <a:gd name="connsiteX6" fmla="*/ 32354 w 115505"/>
              <a:gd name="connsiteY6" fmla="*/ 111376 h 379256"/>
              <a:gd name="connsiteX7" fmla="*/ 115481 w 115505"/>
              <a:gd name="connsiteY7" fmla="*/ 539 h 37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505" h="379256">
                <a:moveTo>
                  <a:pt x="115481" y="539"/>
                </a:moveTo>
                <a:cubicBezTo>
                  <a:pt x="113941" y="9775"/>
                  <a:pt x="42359" y="124461"/>
                  <a:pt x="23117" y="166794"/>
                </a:cubicBezTo>
                <a:cubicBezTo>
                  <a:pt x="3875" y="209127"/>
                  <a:pt x="796" y="219133"/>
                  <a:pt x="26" y="254539"/>
                </a:cubicBezTo>
                <a:cubicBezTo>
                  <a:pt x="-744" y="289945"/>
                  <a:pt x="15420" y="377691"/>
                  <a:pt x="18499" y="379230"/>
                </a:cubicBezTo>
                <a:cubicBezTo>
                  <a:pt x="21578" y="380769"/>
                  <a:pt x="16190" y="315346"/>
                  <a:pt x="18499" y="263776"/>
                </a:cubicBezTo>
                <a:cubicBezTo>
                  <a:pt x="20808" y="212206"/>
                  <a:pt x="30045" y="95212"/>
                  <a:pt x="32354" y="69812"/>
                </a:cubicBezTo>
                <a:cubicBezTo>
                  <a:pt x="34663" y="44412"/>
                  <a:pt x="20039" y="119073"/>
                  <a:pt x="32354" y="111376"/>
                </a:cubicBezTo>
                <a:cubicBezTo>
                  <a:pt x="44669" y="103679"/>
                  <a:pt x="117021" y="-8697"/>
                  <a:pt x="115481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FE931CA5-7E3D-9D47-3B75-2459EB6974D2}"/>
              </a:ext>
            </a:extLst>
          </p:cNvPr>
          <p:cNvSpPr/>
          <p:nvPr/>
        </p:nvSpPr>
        <p:spPr>
          <a:xfrm>
            <a:off x="570955" y="7310467"/>
            <a:ext cx="243541" cy="295779"/>
          </a:xfrm>
          <a:custGeom>
            <a:avLst/>
            <a:gdLst>
              <a:gd name="connsiteX0" fmla="*/ 24790 w 243541"/>
              <a:gd name="connsiteY0" fmla="*/ 115 h 295779"/>
              <a:gd name="connsiteX1" fmla="*/ 20172 w 243541"/>
              <a:gd name="connsiteY1" fmla="*/ 87860 h 295779"/>
              <a:gd name="connsiteX2" fmla="*/ 149481 w 243541"/>
              <a:gd name="connsiteY2" fmla="*/ 189460 h 295779"/>
              <a:gd name="connsiteX3" fmla="*/ 241845 w 243541"/>
              <a:gd name="connsiteY3" fmla="*/ 295678 h 295779"/>
              <a:gd name="connsiteX4" fmla="*/ 204900 w 243541"/>
              <a:gd name="connsiteY4" fmla="*/ 207933 h 295779"/>
              <a:gd name="connsiteX5" fmla="*/ 149481 w 243541"/>
              <a:gd name="connsiteY5" fmla="*/ 157133 h 295779"/>
              <a:gd name="connsiteX6" fmla="*/ 6318 w 243541"/>
              <a:gd name="connsiteY6" fmla="*/ 106333 h 295779"/>
              <a:gd name="connsiteX7" fmla="*/ 24790 w 243541"/>
              <a:gd name="connsiteY7" fmla="*/ 115 h 29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541" h="295779">
                <a:moveTo>
                  <a:pt x="24790" y="115"/>
                </a:moveTo>
                <a:cubicBezTo>
                  <a:pt x="27099" y="-2964"/>
                  <a:pt x="-610" y="56303"/>
                  <a:pt x="20172" y="87860"/>
                </a:cubicBezTo>
                <a:cubicBezTo>
                  <a:pt x="40954" y="119417"/>
                  <a:pt x="112536" y="154824"/>
                  <a:pt x="149481" y="189460"/>
                </a:cubicBezTo>
                <a:cubicBezTo>
                  <a:pt x="186427" y="224096"/>
                  <a:pt x="232609" y="292599"/>
                  <a:pt x="241845" y="295678"/>
                </a:cubicBezTo>
                <a:cubicBezTo>
                  <a:pt x="251082" y="298757"/>
                  <a:pt x="220294" y="231024"/>
                  <a:pt x="204900" y="207933"/>
                </a:cubicBezTo>
                <a:cubicBezTo>
                  <a:pt x="189506" y="184842"/>
                  <a:pt x="182578" y="174066"/>
                  <a:pt x="149481" y="157133"/>
                </a:cubicBezTo>
                <a:cubicBezTo>
                  <a:pt x="116384" y="140200"/>
                  <a:pt x="27100" y="127884"/>
                  <a:pt x="6318" y="106333"/>
                </a:cubicBezTo>
                <a:cubicBezTo>
                  <a:pt x="-14464" y="84782"/>
                  <a:pt x="22481" y="3194"/>
                  <a:pt x="2479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CEB378ED-805A-95D6-D868-8180CD8C0C09}"/>
              </a:ext>
            </a:extLst>
          </p:cNvPr>
          <p:cNvSpPr/>
          <p:nvPr/>
        </p:nvSpPr>
        <p:spPr>
          <a:xfrm>
            <a:off x="401773" y="7495302"/>
            <a:ext cx="51015" cy="157034"/>
          </a:xfrm>
          <a:custGeom>
            <a:avLst/>
            <a:gdLst>
              <a:gd name="connsiteX0" fmla="*/ 50809 w 51015"/>
              <a:gd name="connsiteY0" fmla="*/ 7 h 157034"/>
              <a:gd name="connsiteX1" fmla="*/ 18482 w 51015"/>
              <a:gd name="connsiteY1" fmla="*/ 83134 h 157034"/>
              <a:gd name="connsiteX2" fmla="*/ 32336 w 51015"/>
              <a:gd name="connsiteY2" fmla="*/ 157025 h 157034"/>
              <a:gd name="connsiteX3" fmla="*/ 9 w 51015"/>
              <a:gd name="connsiteY3" fmla="*/ 78516 h 157034"/>
              <a:gd name="connsiteX4" fmla="*/ 50809 w 51015"/>
              <a:gd name="connsiteY4" fmla="*/ 7 h 1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15" h="157034">
                <a:moveTo>
                  <a:pt x="50809" y="7"/>
                </a:moveTo>
                <a:cubicBezTo>
                  <a:pt x="53888" y="777"/>
                  <a:pt x="21561" y="56964"/>
                  <a:pt x="18482" y="83134"/>
                </a:cubicBezTo>
                <a:cubicBezTo>
                  <a:pt x="15403" y="109304"/>
                  <a:pt x="35415" y="157795"/>
                  <a:pt x="32336" y="157025"/>
                </a:cubicBezTo>
                <a:cubicBezTo>
                  <a:pt x="29257" y="156255"/>
                  <a:pt x="779" y="98528"/>
                  <a:pt x="9" y="78516"/>
                </a:cubicBezTo>
                <a:cubicBezTo>
                  <a:pt x="-761" y="58504"/>
                  <a:pt x="47730" y="-763"/>
                  <a:pt x="5080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8739FD62-14D7-B188-5233-85016CAB7A02}"/>
              </a:ext>
            </a:extLst>
          </p:cNvPr>
          <p:cNvSpPr/>
          <p:nvPr/>
        </p:nvSpPr>
        <p:spPr>
          <a:xfrm>
            <a:off x="474350" y="7544076"/>
            <a:ext cx="184083" cy="243426"/>
          </a:xfrm>
          <a:custGeom>
            <a:avLst/>
            <a:gdLst>
              <a:gd name="connsiteX0" fmla="*/ 52123 w 184083"/>
              <a:gd name="connsiteY0" fmla="*/ 2033 h 243426"/>
              <a:gd name="connsiteX1" fmla="*/ 19795 w 184083"/>
              <a:gd name="connsiteY1" fmla="*/ 89779 h 243426"/>
              <a:gd name="connsiteX2" fmla="*/ 29032 w 184083"/>
              <a:gd name="connsiteY2" fmla="*/ 163669 h 243426"/>
              <a:gd name="connsiteX3" fmla="*/ 181432 w 184083"/>
              <a:gd name="connsiteY3" fmla="*/ 242179 h 243426"/>
              <a:gd name="connsiteX4" fmla="*/ 116777 w 184083"/>
              <a:gd name="connsiteY4" fmla="*/ 209851 h 243426"/>
              <a:gd name="connsiteX5" fmla="*/ 1323 w 184083"/>
              <a:gd name="connsiteY5" fmla="*/ 182142 h 243426"/>
              <a:gd name="connsiteX6" fmla="*/ 52123 w 184083"/>
              <a:gd name="connsiteY6" fmla="*/ 2033 h 24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083" h="243426">
                <a:moveTo>
                  <a:pt x="52123" y="2033"/>
                </a:moveTo>
                <a:cubicBezTo>
                  <a:pt x="55202" y="-13361"/>
                  <a:pt x="23643" y="62840"/>
                  <a:pt x="19795" y="89779"/>
                </a:cubicBezTo>
                <a:cubicBezTo>
                  <a:pt x="15947" y="116718"/>
                  <a:pt x="2092" y="138269"/>
                  <a:pt x="29032" y="163669"/>
                </a:cubicBezTo>
                <a:cubicBezTo>
                  <a:pt x="55972" y="189069"/>
                  <a:pt x="166808" y="234482"/>
                  <a:pt x="181432" y="242179"/>
                </a:cubicBezTo>
                <a:cubicBezTo>
                  <a:pt x="196056" y="249876"/>
                  <a:pt x="146795" y="219857"/>
                  <a:pt x="116777" y="209851"/>
                </a:cubicBezTo>
                <a:cubicBezTo>
                  <a:pt x="86759" y="199845"/>
                  <a:pt x="12099" y="211391"/>
                  <a:pt x="1323" y="182142"/>
                </a:cubicBezTo>
                <a:cubicBezTo>
                  <a:pt x="-9453" y="152894"/>
                  <a:pt x="49044" y="17427"/>
                  <a:pt x="52123" y="2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93764103-0831-C5D7-C12B-495AD58465F1}"/>
              </a:ext>
            </a:extLst>
          </p:cNvPr>
          <p:cNvSpPr/>
          <p:nvPr/>
        </p:nvSpPr>
        <p:spPr>
          <a:xfrm>
            <a:off x="548488" y="7491564"/>
            <a:ext cx="230463" cy="285812"/>
          </a:xfrm>
          <a:custGeom>
            <a:avLst/>
            <a:gdLst>
              <a:gd name="connsiteX0" fmla="*/ 1076 w 230463"/>
              <a:gd name="connsiteY0" fmla="*/ 3745 h 285812"/>
              <a:gd name="connsiteX1" fmla="*/ 144239 w 230463"/>
              <a:gd name="connsiteY1" fmla="*/ 40691 h 285812"/>
              <a:gd name="connsiteX2" fmla="*/ 199657 w 230463"/>
              <a:gd name="connsiteY2" fmla="*/ 123818 h 285812"/>
              <a:gd name="connsiteX3" fmla="*/ 185803 w 230463"/>
              <a:gd name="connsiteY3" fmla="*/ 170000 h 285812"/>
              <a:gd name="connsiteX4" fmla="*/ 144239 w 230463"/>
              <a:gd name="connsiteY4" fmla="*/ 285454 h 285812"/>
              <a:gd name="connsiteX5" fmla="*/ 227367 w 230463"/>
              <a:gd name="connsiteY5" fmla="*/ 128436 h 285812"/>
              <a:gd name="connsiteX6" fmla="*/ 1076 w 230463"/>
              <a:gd name="connsiteY6" fmla="*/ 3745 h 2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63" h="285812">
                <a:moveTo>
                  <a:pt x="1076" y="3745"/>
                </a:moveTo>
                <a:cubicBezTo>
                  <a:pt x="-12779" y="-10879"/>
                  <a:pt x="111142" y="20679"/>
                  <a:pt x="144239" y="40691"/>
                </a:cubicBezTo>
                <a:cubicBezTo>
                  <a:pt x="177336" y="60703"/>
                  <a:pt x="192730" y="102266"/>
                  <a:pt x="199657" y="123818"/>
                </a:cubicBezTo>
                <a:cubicBezTo>
                  <a:pt x="206584" y="145370"/>
                  <a:pt x="195039" y="143061"/>
                  <a:pt x="185803" y="170000"/>
                </a:cubicBezTo>
                <a:cubicBezTo>
                  <a:pt x="176567" y="196939"/>
                  <a:pt x="137312" y="292381"/>
                  <a:pt x="144239" y="285454"/>
                </a:cubicBezTo>
                <a:cubicBezTo>
                  <a:pt x="151166" y="278527"/>
                  <a:pt x="248918" y="173078"/>
                  <a:pt x="227367" y="128436"/>
                </a:cubicBezTo>
                <a:cubicBezTo>
                  <a:pt x="205816" y="83794"/>
                  <a:pt x="14931" y="18369"/>
                  <a:pt x="1076" y="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97FB46D6-D968-49B5-1FEE-3D585F050B94}"/>
              </a:ext>
            </a:extLst>
          </p:cNvPr>
          <p:cNvSpPr/>
          <p:nvPr/>
        </p:nvSpPr>
        <p:spPr>
          <a:xfrm>
            <a:off x="692565" y="7646862"/>
            <a:ext cx="208044" cy="250415"/>
          </a:xfrm>
          <a:custGeom>
            <a:avLst/>
            <a:gdLst>
              <a:gd name="connsiteX0" fmla="*/ 207980 w 208044"/>
              <a:gd name="connsiteY0" fmla="*/ 23938 h 250415"/>
              <a:gd name="connsiteX1" fmla="*/ 74053 w 208044"/>
              <a:gd name="connsiteY1" fmla="*/ 157865 h 250415"/>
              <a:gd name="connsiteX2" fmla="*/ 162 w 208044"/>
              <a:gd name="connsiteY2" fmla="*/ 250229 h 250415"/>
              <a:gd name="connsiteX3" fmla="*/ 55580 w 208044"/>
              <a:gd name="connsiteY3" fmla="*/ 176338 h 250415"/>
              <a:gd name="connsiteX4" fmla="*/ 101762 w 208044"/>
              <a:gd name="connsiteY4" fmla="*/ 847 h 250415"/>
              <a:gd name="connsiteX5" fmla="*/ 92526 w 208044"/>
              <a:gd name="connsiteY5" fmla="*/ 107065 h 250415"/>
              <a:gd name="connsiteX6" fmla="*/ 207980 w 208044"/>
              <a:gd name="connsiteY6" fmla="*/ 23938 h 25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44" h="250415">
                <a:moveTo>
                  <a:pt x="207980" y="23938"/>
                </a:moveTo>
                <a:cubicBezTo>
                  <a:pt x="204901" y="32404"/>
                  <a:pt x="108689" y="120150"/>
                  <a:pt x="74053" y="157865"/>
                </a:cubicBezTo>
                <a:cubicBezTo>
                  <a:pt x="39417" y="195580"/>
                  <a:pt x="3241" y="247150"/>
                  <a:pt x="162" y="250229"/>
                </a:cubicBezTo>
                <a:cubicBezTo>
                  <a:pt x="-2917" y="253308"/>
                  <a:pt x="38647" y="217902"/>
                  <a:pt x="55580" y="176338"/>
                </a:cubicBezTo>
                <a:cubicBezTo>
                  <a:pt x="72513" y="134774"/>
                  <a:pt x="95604" y="12392"/>
                  <a:pt x="101762" y="847"/>
                </a:cubicBezTo>
                <a:cubicBezTo>
                  <a:pt x="107920" y="-10698"/>
                  <a:pt x="81750" y="99368"/>
                  <a:pt x="92526" y="107065"/>
                </a:cubicBezTo>
                <a:cubicBezTo>
                  <a:pt x="103302" y="114762"/>
                  <a:pt x="211059" y="15472"/>
                  <a:pt x="207980" y="23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D3D40405-F855-E02E-B8D3-162FAC955DD8}"/>
              </a:ext>
            </a:extLst>
          </p:cNvPr>
          <p:cNvSpPr/>
          <p:nvPr/>
        </p:nvSpPr>
        <p:spPr>
          <a:xfrm>
            <a:off x="332411" y="7702930"/>
            <a:ext cx="397386" cy="199382"/>
          </a:xfrm>
          <a:custGeom>
            <a:avLst/>
            <a:gdLst>
              <a:gd name="connsiteX0" fmla="*/ 98 w 397386"/>
              <a:gd name="connsiteY0" fmla="*/ 197 h 199382"/>
              <a:gd name="connsiteX1" fmla="*/ 180207 w 397386"/>
              <a:gd name="connsiteY1" fmla="*/ 134125 h 199382"/>
              <a:gd name="connsiteX2" fmla="*/ 392644 w 397386"/>
              <a:gd name="connsiteY2" fmla="*/ 198779 h 199382"/>
              <a:gd name="connsiteX3" fmla="*/ 314134 w 397386"/>
              <a:gd name="connsiteY3" fmla="*/ 166452 h 199382"/>
              <a:gd name="connsiteX4" fmla="*/ 157116 w 397386"/>
              <a:gd name="connsiteY4" fmla="*/ 166452 h 199382"/>
              <a:gd name="connsiteX5" fmla="*/ 98 w 397386"/>
              <a:gd name="connsiteY5" fmla="*/ 197 h 19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386" h="199382">
                <a:moveTo>
                  <a:pt x="98" y="197"/>
                </a:moveTo>
                <a:cubicBezTo>
                  <a:pt x="3946" y="-5191"/>
                  <a:pt x="114783" y="101028"/>
                  <a:pt x="180207" y="134125"/>
                </a:cubicBezTo>
                <a:cubicBezTo>
                  <a:pt x="245631" y="167222"/>
                  <a:pt x="370323" y="193391"/>
                  <a:pt x="392644" y="198779"/>
                </a:cubicBezTo>
                <a:cubicBezTo>
                  <a:pt x="414965" y="204167"/>
                  <a:pt x="353389" y="171840"/>
                  <a:pt x="314134" y="166452"/>
                </a:cubicBezTo>
                <a:cubicBezTo>
                  <a:pt x="274879" y="161064"/>
                  <a:pt x="207916" y="198779"/>
                  <a:pt x="157116" y="166452"/>
                </a:cubicBezTo>
                <a:cubicBezTo>
                  <a:pt x="106316" y="134125"/>
                  <a:pt x="-3750" y="5585"/>
                  <a:pt x="98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6FB0FC52-06AF-0333-60AA-66F3927AC18B}"/>
              </a:ext>
            </a:extLst>
          </p:cNvPr>
          <p:cNvSpPr/>
          <p:nvPr/>
        </p:nvSpPr>
        <p:spPr>
          <a:xfrm>
            <a:off x="480185" y="7310061"/>
            <a:ext cx="64900" cy="158940"/>
          </a:xfrm>
          <a:custGeom>
            <a:avLst/>
            <a:gdLst>
              <a:gd name="connsiteX0" fmla="*/ 64760 w 64900"/>
              <a:gd name="connsiteY0" fmla="*/ 521 h 158940"/>
              <a:gd name="connsiteX1" fmla="*/ 18579 w 64900"/>
              <a:gd name="connsiteY1" fmla="*/ 83648 h 158940"/>
              <a:gd name="connsiteX2" fmla="*/ 60142 w 64900"/>
              <a:gd name="connsiteY2" fmla="*/ 157539 h 158940"/>
              <a:gd name="connsiteX3" fmla="*/ 106 w 64900"/>
              <a:gd name="connsiteY3" fmla="*/ 125212 h 158940"/>
              <a:gd name="connsiteX4" fmla="*/ 64760 w 64900"/>
              <a:gd name="connsiteY4" fmla="*/ 521 h 15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00" h="158940">
                <a:moveTo>
                  <a:pt x="64760" y="521"/>
                </a:moveTo>
                <a:cubicBezTo>
                  <a:pt x="67839" y="-6406"/>
                  <a:pt x="19349" y="57478"/>
                  <a:pt x="18579" y="83648"/>
                </a:cubicBezTo>
                <a:cubicBezTo>
                  <a:pt x="17809" y="109818"/>
                  <a:pt x="63221" y="150612"/>
                  <a:pt x="60142" y="157539"/>
                </a:cubicBezTo>
                <a:cubicBezTo>
                  <a:pt x="57063" y="164466"/>
                  <a:pt x="3185" y="144455"/>
                  <a:pt x="106" y="125212"/>
                </a:cubicBezTo>
                <a:cubicBezTo>
                  <a:pt x="-2973" y="105970"/>
                  <a:pt x="61681" y="7448"/>
                  <a:pt x="64760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5527127-093F-5507-6A42-E7F38059D15D}"/>
              </a:ext>
            </a:extLst>
          </p:cNvPr>
          <p:cNvSpPr/>
          <p:nvPr/>
        </p:nvSpPr>
        <p:spPr>
          <a:xfrm>
            <a:off x="2636465" y="7259780"/>
            <a:ext cx="95064" cy="568395"/>
          </a:xfrm>
          <a:custGeom>
            <a:avLst/>
            <a:gdLst>
              <a:gd name="connsiteX0" fmla="*/ 18990 w 95064"/>
              <a:gd name="connsiteY0" fmla="*/ 2 h 568395"/>
              <a:gd name="connsiteX1" fmla="*/ 9753 w 95064"/>
              <a:gd name="connsiteY1" fmla="*/ 175493 h 568395"/>
              <a:gd name="connsiteX2" fmla="*/ 46699 w 95064"/>
              <a:gd name="connsiteY2" fmla="*/ 350984 h 568395"/>
              <a:gd name="connsiteX3" fmla="*/ 517 w 95064"/>
              <a:gd name="connsiteY3" fmla="*/ 286329 h 568395"/>
              <a:gd name="connsiteX4" fmla="*/ 83644 w 95064"/>
              <a:gd name="connsiteY4" fmla="*/ 484911 h 568395"/>
              <a:gd name="connsiteX5" fmla="*/ 92880 w 95064"/>
              <a:gd name="connsiteY5" fmla="*/ 568038 h 568395"/>
              <a:gd name="connsiteX6" fmla="*/ 69790 w 95064"/>
              <a:gd name="connsiteY6" fmla="*/ 457202 h 568395"/>
              <a:gd name="connsiteX7" fmla="*/ 46699 w 95064"/>
              <a:gd name="connsiteY7" fmla="*/ 226293 h 568395"/>
              <a:gd name="connsiteX8" fmla="*/ 65171 w 95064"/>
              <a:gd name="connsiteY8" fmla="*/ 46184 h 568395"/>
              <a:gd name="connsiteX9" fmla="*/ 14371 w 95064"/>
              <a:gd name="connsiteY9" fmla="*/ 170875 h 568395"/>
              <a:gd name="connsiteX10" fmla="*/ 18990 w 95064"/>
              <a:gd name="connsiteY10" fmla="*/ 2 h 56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064" h="568395">
                <a:moveTo>
                  <a:pt x="18990" y="2"/>
                </a:moveTo>
                <a:cubicBezTo>
                  <a:pt x="18220" y="772"/>
                  <a:pt x="5135" y="116996"/>
                  <a:pt x="9753" y="175493"/>
                </a:cubicBezTo>
                <a:cubicBezTo>
                  <a:pt x="14371" y="233990"/>
                  <a:pt x="48238" y="332511"/>
                  <a:pt x="46699" y="350984"/>
                </a:cubicBezTo>
                <a:cubicBezTo>
                  <a:pt x="45160" y="369457"/>
                  <a:pt x="-5641" y="264008"/>
                  <a:pt x="517" y="286329"/>
                </a:cubicBezTo>
                <a:cubicBezTo>
                  <a:pt x="6674" y="308650"/>
                  <a:pt x="68250" y="437960"/>
                  <a:pt x="83644" y="484911"/>
                </a:cubicBezTo>
                <a:cubicBezTo>
                  <a:pt x="99038" y="531862"/>
                  <a:pt x="95189" y="572656"/>
                  <a:pt x="92880" y="568038"/>
                </a:cubicBezTo>
                <a:cubicBezTo>
                  <a:pt x="90571" y="563420"/>
                  <a:pt x="77487" y="514160"/>
                  <a:pt x="69790" y="457202"/>
                </a:cubicBezTo>
                <a:cubicBezTo>
                  <a:pt x="62093" y="400245"/>
                  <a:pt x="47469" y="294796"/>
                  <a:pt x="46699" y="226293"/>
                </a:cubicBezTo>
                <a:cubicBezTo>
                  <a:pt x="45929" y="157790"/>
                  <a:pt x="70559" y="55420"/>
                  <a:pt x="65171" y="46184"/>
                </a:cubicBezTo>
                <a:cubicBezTo>
                  <a:pt x="59783" y="36948"/>
                  <a:pt x="22838" y="172415"/>
                  <a:pt x="14371" y="170875"/>
                </a:cubicBezTo>
                <a:cubicBezTo>
                  <a:pt x="5904" y="169335"/>
                  <a:pt x="19760" y="-768"/>
                  <a:pt x="1899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9EA39EAB-5BCE-B215-5278-A7303628425A}"/>
              </a:ext>
            </a:extLst>
          </p:cNvPr>
          <p:cNvSpPr/>
          <p:nvPr/>
        </p:nvSpPr>
        <p:spPr>
          <a:xfrm>
            <a:off x="2532638" y="7548276"/>
            <a:ext cx="53594" cy="608112"/>
          </a:xfrm>
          <a:custGeom>
            <a:avLst/>
            <a:gdLst>
              <a:gd name="connsiteX0" fmla="*/ 53544 w 53594"/>
              <a:gd name="connsiteY0" fmla="*/ 7069 h 608112"/>
              <a:gd name="connsiteX1" fmla="*/ 2744 w 53594"/>
              <a:gd name="connsiteY1" fmla="*/ 588960 h 608112"/>
              <a:gd name="connsiteX2" fmla="*/ 7362 w 53594"/>
              <a:gd name="connsiteY2" fmla="*/ 450415 h 608112"/>
              <a:gd name="connsiteX3" fmla="*/ 11980 w 53594"/>
              <a:gd name="connsiteY3" fmla="*/ 274924 h 608112"/>
              <a:gd name="connsiteX4" fmla="*/ 53544 w 53594"/>
              <a:gd name="connsiteY4" fmla="*/ 7069 h 6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4" h="608112">
                <a:moveTo>
                  <a:pt x="53544" y="7069"/>
                </a:moveTo>
                <a:cubicBezTo>
                  <a:pt x="52005" y="59408"/>
                  <a:pt x="10441" y="515069"/>
                  <a:pt x="2744" y="588960"/>
                </a:cubicBezTo>
                <a:cubicBezTo>
                  <a:pt x="-4953" y="662851"/>
                  <a:pt x="5823" y="502754"/>
                  <a:pt x="7362" y="450415"/>
                </a:cubicBezTo>
                <a:cubicBezTo>
                  <a:pt x="8901" y="398076"/>
                  <a:pt x="2744" y="341888"/>
                  <a:pt x="11980" y="274924"/>
                </a:cubicBezTo>
                <a:cubicBezTo>
                  <a:pt x="21216" y="207960"/>
                  <a:pt x="55083" y="-45270"/>
                  <a:pt x="53544" y="7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F4B8F9A7-4555-7787-D82D-B3E30A1AB523}"/>
              </a:ext>
            </a:extLst>
          </p:cNvPr>
          <p:cNvSpPr/>
          <p:nvPr/>
        </p:nvSpPr>
        <p:spPr>
          <a:xfrm>
            <a:off x="336424" y="7841666"/>
            <a:ext cx="241720" cy="491650"/>
          </a:xfrm>
          <a:custGeom>
            <a:avLst/>
            <a:gdLst>
              <a:gd name="connsiteX0" fmla="*/ 120776 w 241720"/>
              <a:gd name="connsiteY0" fmla="*/ 7 h 491650"/>
              <a:gd name="connsiteX1" fmla="*/ 33031 w 241720"/>
              <a:gd name="connsiteY1" fmla="*/ 129316 h 491650"/>
              <a:gd name="connsiteX2" fmla="*/ 9940 w 241720"/>
              <a:gd name="connsiteY2" fmla="*/ 212443 h 491650"/>
              <a:gd name="connsiteX3" fmla="*/ 37649 w 241720"/>
              <a:gd name="connsiteY3" fmla="*/ 364843 h 491650"/>
              <a:gd name="connsiteX4" fmla="*/ 240849 w 241720"/>
              <a:gd name="connsiteY4" fmla="*/ 489534 h 491650"/>
              <a:gd name="connsiteX5" fmla="*/ 106921 w 241720"/>
              <a:gd name="connsiteY5" fmla="*/ 438734 h 491650"/>
              <a:gd name="connsiteX6" fmla="*/ 5321 w 241720"/>
              <a:gd name="connsiteY6" fmla="*/ 378698 h 491650"/>
              <a:gd name="connsiteX7" fmla="*/ 28412 w 241720"/>
              <a:gd name="connsiteY7" fmla="*/ 124698 h 491650"/>
              <a:gd name="connsiteX8" fmla="*/ 120776 w 241720"/>
              <a:gd name="connsiteY8" fmla="*/ 7 h 49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720" h="491650">
                <a:moveTo>
                  <a:pt x="120776" y="7"/>
                </a:moveTo>
                <a:cubicBezTo>
                  <a:pt x="121546" y="777"/>
                  <a:pt x="51504" y="93910"/>
                  <a:pt x="33031" y="129316"/>
                </a:cubicBezTo>
                <a:cubicBezTo>
                  <a:pt x="14558" y="164722"/>
                  <a:pt x="9170" y="173189"/>
                  <a:pt x="9940" y="212443"/>
                </a:cubicBezTo>
                <a:cubicBezTo>
                  <a:pt x="10710" y="251697"/>
                  <a:pt x="-836" y="318661"/>
                  <a:pt x="37649" y="364843"/>
                </a:cubicBezTo>
                <a:cubicBezTo>
                  <a:pt x="76134" y="411025"/>
                  <a:pt x="229304" y="477219"/>
                  <a:pt x="240849" y="489534"/>
                </a:cubicBezTo>
                <a:cubicBezTo>
                  <a:pt x="252394" y="501849"/>
                  <a:pt x="146176" y="457207"/>
                  <a:pt x="106921" y="438734"/>
                </a:cubicBezTo>
                <a:cubicBezTo>
                  <a:pt x="67666" y="420261"/>
                  <a:pt x="18406" y="431037"/>
                  <a:pt x="5321" y="378698"/>
                </a:cubicBezTo>
                <a:cubicBezTo>
                  <a:pt x="-7764" y="326359"/>
                  <a:pt x="4551" y="189353"/>
                  <a:pt x="28412" y="124698"/>
                </a:cubicBezTo>
                <a:cubicBezTo>
                  <a:pt x="52273" y="60043"/>
                  <a:pt x="120006" y="-763"/>
                  <a:pt x="12077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47B1816A-97E8-0288-8502-5E2038049341}"/>
              </a:ext>
            </a:extLst>
          </p:cNvPr>
          <p:cNvSpPr/>
          <p:nvPr/>
        </p:nvSpPr>
        <p:spPr>
          <a:xfrm>
            <a:off x="447654" y="8003180"/>
            <a:ext cx="214199" cy="275170"/>
          </a:xfrm>
          <a:custGeom>
            <a:avLst/>
            <a:gdLst>
              <a:gd name="connsiteX0" fmla="*/ 310 w 214199"/>
              <a:gd name="connsiteY0" fmla="*/ 129 h 275170"/>
              <a:gd name="connsiteX1" fmla="*/ 55728 w 214199"/>
              <a:gd name="connsiteY1" fmla="*/ 124820 h 275170"/>
              <a:gd name="connsiteX2" fmla="*/ 212746 w 214199"/>
              <a:gd name="connsiteY2" fmla="*/ 272602 h 275170"/>
              <a:gd name="connsiteX3" fmla="*/ 129619 w 214199"/>
              <a:gd name="connsiteY3" fmla="*/ 212565 h 275170"/>
              <a:gd name="connsiteX4" fmla="*/ 55728 w 214199"/>
              <a:gd name="connsiteY4" fmla="*/ 134056 h 275170"/>
              <a:gd name="connsiteX5" fmla="*/ 28019 w 214199"/>
              <a:gd name="connsiteY5" fmla="*/ 226420 h 275170"/>
              <a:gd name="connsiteX6" fmla="*/ 32637 w 214199"/>
              <a:gd name="connsiteY6" fmla="*/ 147911 h 275170"/>
              <a:gd name="connsiteX7" fmla="*/ 310 w 214199"/>
              <a:gd name="connsiteY7" fmla="*/ 129 h 2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99" h="275170">
                <a:moveTo>
                  <a:pt x="310" y="129"/>
                </a:moveTo>
                <a:cubicBezTo>
                  <a:pt x="4158" y="-3719"/>
                  <a:pt x="20322" y="79408"/>
                  <a:pt x="55728" y="124820"/>
                </a:cubicBezTo>
                <a:cubicBezTo>
                  <a:pt x="91134" y="170232"/>
                  <a:pt x="200431" y="257978"/>
                  <a:pt x="212746" y="272602"/>
                </a:cubicBezTo>
                <a:cubicBezTo>
                  <a:pt x="225061" y="287226"/>
                  <a:pt x="155789" y="235656"/>
                  <a:pt x="129619" y="212565"/>
                </a:cubicBezTo>
                <a:cubicBezTo>
                  <a:pt x="103449" y="189474"/>
                  <a:pt x="72661" y="131747"/>
                  <a:pt x="55728" y="134056"/>
                </a:cubicBezTo>
                <a:cubicBezTo>
                  <a:pt x="38795" y="136365"/>
                  <a:pt x="31868" y="224111"/>
                  <a:pt x="28019" y="226420"/>
                </a:cubicBezTo>
                <a:cubicBezTo>
                  <a:pt x="24171" y="228729"/>
                  <a:pt x="35716" y="179468"/>
                  <a:pt x="32637" y="147911"/>
                </a:cubicBezTo>
                <a:cubicBezTo>
                  <a:pt x="29558" y="116354"/>
                  <a:pt x="-3538" y="3977"/>
                  <a:pt x="31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C4488EB6-651B-CD12-973D-F49032EACB74}"/>
              </a:ext>
            </a:extLst>
          </p:cNvPr>
          <p:cNvSpPr/>
          <p:nvPr/>
        </p:nvSpPr>
        <p:spPr>
          <a:xfrm>
            <a:off x="469209" y="7914743"/>
            <a:ext cx="171334" cy="148105"/>
          </a:xfrm>
          <a:custGeom>
            <a:avLst/>
            <a:gdLst>
              <a:gd name="connsiteX0" fmla="*/ 6464 w 171334"/>
              <a:gd name="connsiteY0" fmla="*/ 821 h 148105"/>
              <a:gd name="connsiteX1" fmla="*/ 15700 w 171334"/>
              <a:gd name="connsiteY1" fmla="*/ 56239 h 148105"/>
              <a:gd name="connsiteX2" fmla="*/ 168100 w 171334"/>
              <a:gd name="connsiteY2" fmla="*/ 143984 h 148105"/>
              <a:gd name="connsiteX3" fmla="*/ 112682 w 171334"/>
              <a:gd name="connsiteY3" fmla="*/ 130130 h 148105"/>
              <a:gd name="connsiteX4" fmla="*/ 29555 w 171334"/>
              <a:gd name="connsiteY4" fmla="*/ 97802 h 148105"/>
              <a:gd name="connsiteX5" fmla="*/ 6464 w 171334"/>
              <a:gd name="connsiteY5" fmla="*/ 821 h 14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34" h="148105">
                <a:moveTo>
                  <a:pt x="6464" y="821"/>
                </a:moveTo>
                <a:cubicBezTo>
                  <a:pt x="4155" y="-6106"/>
                  <a:pt x="-11239" y="32379"/>
                  <a:pt x="15700" y="56239"/>
                </a:cubicBezTo>
                <a:cubicBezTo>
                  <a:pt x="42639" y="80100"/>
                  <a:pt x="151937" y="131669"/>
                  <a:pt x="168100" y="143984"/>
                </a:cubicBezTo>
                <a:cubicBezTo>
                  <a:pt x="184263" y="156299"/>
                  <a:pt x="135773" y="137827"/>
                  <a:pt x="112682" y="130130"/>
                </a:cubicBezTo>
                <a:cubicBezTo>
                  <a:pt x="89591" y="122433"/>
                  <a:pt x="44949" y="114735"/>
                  <a:pt x="29555" y="97802"/>
                </a:cubicBezTo>
                <a:cubicBezTo>
                  <a:pt x="14161" y="80869"/>
                  <a:pt x="8773" y="7748"/>
                  <a:pt x="6464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186AA3B0-A5C3-ABEF-2F7B-B18DF185C254}"/>
              </a:ext>
            </a:extLst>
          </p:cNvPr>
          <p:cNvSpPr/>
          <p:nvPr/>
        </p:nvSpPr>
        <p:spPr>
          <a:xfrm>
            <a:off x="717922" y="7998165"/>
            <a:ext cx="472228" cy="279987"/>
          </a:xfrm>
          <a:custGeom>
            <a:avLst/>
            <a:gdLst>
              <a:gd name="connsiteX0" fmla="*/ 2514 w 472228"/>
              <a:gd name="connsiteY0" fmla="*/ 526 h 279987"/>
              <a:gd name="connsiteX1" fmla="*/ 187242 w 472228"/>
              <a:gd name="connsiteY1" fmla="*/ 88271 h 279987"/>
              <a:gd name="connsiteX2" fmla="*/ 339642 w 472228"/>
              <a:gd name="connsiteY2" fmla="*/ 189871 h 279987"/>
              <a:gd name="connsiteX3" fmla="*/ 335023 w 472228"/>
              <a:gd name="connsiteY3" fmla="*/ 162162 h 279987"/>
              <a:gd name="connsiteX4" fmla="*/ 468951 w 472228"/>
              <a:gd name="connsiteY4" fmla="*/ 277617 h 279987"/>
              <a:gd name="connsiteX5" fmla="*/ 422769 w 472228"/>
              <a:gd name="connsiteY5" fmla="*/ 231435 h 279987"/>
              <a:gd name="connsiteX6" fmla="*/ 330405 w 472228"/>
              <a:gd name="connsiteY6" fmla="*/ 129835 h 279987"/>
              <a:gd name="connsiteX7" fmla="*/ 2514 w 472228"/>
              <a:gd name="connsiteY7" fmla="*/ 526 h 27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228" h="279987">
                <a:moveTo>
                  <a:pt x="2514" y="526"/>
                </a:moveTo>
                <a:cubicBezTo>
                  <a:pt x="-21346" y="-6401"/>
                  <a:pt x="131054" y="56714"/>
                  <a:pt x="187242" y="88271"/>
                </a:cubicBezTo>
                <a:cubicBezTo>
                  <a:pt x="243430" y="119829"/>
                  <a:pt x="315012" y="177556"/>
                  <a:pt x="339642" y="189871"/>
                </a:cubicBezTo>
                <a:cubicBezTo>
                  <a:pt x="364272" y="202186"/>
                  <a:pt x="313472" y="147538"/>
                  <a:pt x="335023" y="162162"/>
                </a:cubicBezTo>
                <a:cubicBezTo>
                  <a:pt x="356575" y="176786"/>
                  <a:pt x="454327" y="266071"/>
                  <a:pt x="468951" y="277617"/>
                </a:cubicBezTo>
                <a:cubicBezTo>
                  <a:pt x="483575" y="289163"/>
                  <a:pt x="445860" y="256065"/>
                  <a:pt x="422769" y="231435"/>
                </a:cubicBezTo>
                <a:cubicBezTo>
                  <a:pt x="399678" y="206805"/>
                  <a:pt x="392750" y="169089"/>
                  <a:pt x="330405" y="129835"/>
                </a:cubicBezTo>
                <a:cubicBezTo>
                  <a:pt x="268060" y="90581"/>
                  <a:pt x="26374" y="7453"/>
                  <a:pt x="2514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B2A5A30F-9F44-D4D4-153E-CD9E8C8F077E}"/>
              </a:ext>
            </a:extLst>
          </p:cNvPr>
          <p:cNvSpPr/>
          <p:nvPr/>
        </p:nvSpPr>
        <p:spPr>
          <a:xfrm>
            <a:off x="577147" y="8317202"/>
            <a:ext cx="651333" cy="242482"/>
          </a:xfrm>
          <a:custGeom>
            <a:avLst/>
            <a:gdLst>
              <a:gd name="connsiteX0" fmla="*/ 651289 w 651333"/>
              <a:gd name="connsiteY0" fmla="*/ 143 h 242482"/>
              <a:gd name="connsiteX1" fmla="*/ 595871 w 651333"/>
              <a:gd name="connsiteY1" fmla="*/ 143307 h 242482"/>
              <a:gd name="connsiteX2" fmla="*/ 540453 w 651333"/>
              <a:gd name="connsiteY2" fmla="*/ 240289 h 242482"/>
              <a:gd name="connsiteX3" fmla="*/ 397289 w 651333"/>
              <a:gd name="connsiteY3" fmla="*/ 212580 h 242482"/>
              <a:gd name="connsiteX4" fmla="*/ 415762 w 651333"/>
              <a:gd name="connsiteY4" fmla="*/ 231053 h 242482"/>
              <a:gd name="connsiteX5" fmla="*/ 258744 w 651333"/>
              <a:gd name="connsiteY5" fmla="*/ 161780 h 242482"/>
              <a:gd name="connsiteX6" fmla="*/ 161762 w 651333"/>
              <a:gd name="connsiteY6" fmla="*/ 110980 h 242482"/>
              <a:gd name="connsiteX7" fmla="*/ 126 w 651333"/>
              <a:gd name="connsiteY7" fmla="*/ 32471 h 242482"/>
              <a:gd name="connsiteX8" fmla="*/ 189471 w 651333"/>
              <a:gd name="connsiteY8" fmla="*/ 120216 h 242482"/>
              <a:gd name="connsiteX9" fmla="*/ 175617 w 651333"/>
              <a:gd name="connsiteY9" fmla="*/ 87889 h 242482"/>
              <a:gd name="connsiteX10" fmla="*/ 411144 w 651333"/>
              <a:gd name="connsiteY10" fmla="*/ 194107 h 242482"/>
              <a:gd name="connsiteX11" fmla="*/ 512744 w 651333"/>
              <a:gd name="connsiteY11" fmla="*/ 226434 h 242482"/>
              <a:gd name="connsiteX12" fmla="*/ 586635 w 651333"/>
              <a:gd name="connsiteY12" fmla="*/ 171016 h 242482"/>
              <a:gd name="connsiteX13" fmla="*/ 651289 w 651333"/>
              <a:gd name="connsiteY13" fmla="*/ 143 h 24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1333" h="242482">
                <a:moveTo>
                  <a:pt x="651289" y="143"/>
                </a:moveTo>
                <a:cubicBezTo>
                  <a:pt x="652828" y="-4475"/>
                  <a:pt x="614344" y="103283"/>
                  <a:pt x="595871" y="143307"/>
                </a:cubicBezTo>
                <a:cubicBezTo>
                  <a:pt x="577398" y="183331"/>
                  <a:pt x="573550" y="228744"/>
                  <a:pt x="540453" y="240289"/>
                </a:cubicBezTo>
                <a:cubicBezTo>
                  <a:pt x="507356" y="251834"/>
                  <a:pt x="418071" y="214119"/>
                  <a:pt x="397289" y="212580"/>
                </a:cubicBezTo>
                <a:cubicBezTo>
                  <a:pt x="376507" y="211041"/>
                  <a:pt x="438853" y="239520"/>
                  <a:pt x="415762" y="231053"/>
                </a:cubicBezTo>
                <a:cubicBezTo>
                  <a:pt x="392671" y="222586"/>
                  <a:pt x="301077" y="181792"/>
                  <a:pt x="258744" y="161780"/>
                </a:cubicBezTo>
                <a:cubicBezTo>
                  <a:pt x="216411" y="141768"/>
                  <a:pt x="204865" y="132531"/>
                  <a:pt x="161762" y="110980"/>
                </a:cubicBezTo>
                <a:cubicBezTo>
                  <a:pt x="118659" y="89429"/>
                  <a:pt x="-4492" y="30932"/>
                  <a:pt x="126" y="32471"/>
                </a:cubicBezTo>
                <a:cubicBezTo>
                  <a:pt x="4744" y="34010"/>
                  <a:pt x="160223" y="110980"/>
                  <a:pt x="189471" y="120216"/>
                </a:cubicBezTo>
                <a:cubicBezTo>
                  <a:pt x="218719" y="129452"/>
                  <a:pt x="138672" y="75574"/>
                  <a:pt x="175617" y="87889"/>
                </a:cubicBezTo>
                <a:cubicBezTo>
                  <a:pt x="212562" y="100204"/>
                  <a:pt x="354956" y="171016"/>
                  <a:pt x="411144" y="194107"/>
                </a:cubicBezTo>
                <a:cubicBezTo>
                  <a:pt x="467332" y="217198"/>
                  <a:pt x="483496" y="230282"/>
                  <a:pt x="512744" y="226434"/>
                </a:cubicBezTo>
                <a:cubicBezTo>
                  <a:pt x="541992" y="222586"/>
                  <a:pt x="568162" y="202574"/>
                  <a:pt x="586635" y="171016"/>
                </a:cubicBezTo>
                <a:cubicBezTo>
                  <a:pt x="605108" y="139459"/>
                  <a:pt x="649750" y="4761"/>
                  <a:pt x="651289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4157E5BB-2CB1-14DA-2E3A-F702EA92B83D}"/>
              </a:ext>
            </a:extLst>
          </p:cNvPr>
          <p:cNvSpPr/>
          <p:nvPr/>
        </p:nvSpPr>
        <p:spPr>
          <a:xfrm>
            <a:off x="969033" y="8164089"/>
            <a:ext cx="190592" cy="271606"/>
          </a:xfrm>
          <a:custGeom>
            <a:avLst/>
            <a:gdLst>
              <a:gd name="connsiteX0" fmla="*/ 785 w 190592"/>
              <a:gd name="connsiteY0" fmla="*/ 856 h 271606"/>
              <a:gd name="connsiteX1" fmla="*/ 120858 w 190592"/>
              <a:gd name="connsiteY1" fmla="*/ 111693 h 271606"/>
              <a:gd name="connsiteX2" fmla="*/ 167040 w 190592"/>
              <a:gd name="connsiteY2" fmla="*/ 167111 h 271606"/>
              <a:gd name="connsiteX3" fmla="*/ 171658 w 190592"/>
              <a:gd name="connsiteY3" fmla="*/ 241002 h 271606"/>
              <a:gd name="connsiteX4" fmla="*/ 157803 w 190592"/>
              <a:gd name="connsiteY4" fmla="*/ 268711 h 271606"/>
              <a:gd name="connsiteX5" fmla="*/ 185512 w 190592"/>
              <a:gd name="connsiteY5" fmla="*/ 176347 h 271606"/>
              <a:gd name="connsiteX6" fmla="*/ 785 w 190592"/>
              <a:gd name="connsiteY6" fmla="*/ 856 h 27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92" h="271606">
                <a:moveTo>
                  <a:pt x="785" y="856"/>
                </a:moveTo>
                <a:cubicBezTo>
                  <a:pt x="-9991" y="-9920"/>
                  <a:pt x="93149" y="83984"/>
                  <a:pt x="120858" y="111693"/>
                </a:cubicBezTo>
                <a:cubicBezTo>
                  <a:pt x="148567" y="139402"/>
                  <a:pt x="158573" y="145559"/>
                  <a:pt x="167040" y="167111"/>
                </a:cubicBezTo>
                <a:cubicBezTo>
                  <a:pt x="175507" y="188663"/>
                  <a:pt x="173198" y="224069"/>
                  <a:pt x="171658" y="241002"/>
                </a:cubicBezTo>
                <a:cubicBezTo>
                  <a:pt x="170118" y="257935"/>
                  <a:pt x="155494" y="279487"/>
                  <a:pt x="157803" y="268711"/>
                </a:cubicBezTo>
                <a:cubicBezTo>
                  <a:pt x="160112" y="257935"/>
                  <a:pt x="205524" y="219450"/>
                  <a:pt x="185512" y="176347"/>
                </a:cubicBezTo>
                <a:cubicBezTo>
                  <a:pt x="165500" y="133244"/>
                  <a:pt x="11561" y="11632"/>
                  <a:pt x="785" y="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EA59068F-0958-7E7D-38F3-27F88BA4F16B}"/>
              </a:ext>
            </a:extLst>
          </p:cNvPr>
          <p:cNvSpPr/>
          <p:nvPr/>
        </p:nvSpPr>
        <p:spPr>
          <a:xfrm>
            <a:off x="828954" y="8160269"/>
            <a:ext cx="278294" cy="307078"/>
          </a:xfrm>
          <a:custGeom>
            <a:avLst/>
            <a:gdLst>
              <a:gd name="connsiteX0" fmla="*/ 108537 w 278294"/>
              <a:gd name="connsiteY0" fmla="*/ 58 h 307078"/>
              <a:gd name="connsiteX1" fmla="*/ 43882 w 278294"/>
              <a:gd name="connsiteY1" fmla="*/ 101658 h 307078"/>
              <a:gd name="connsiteX2" fmla="*/ 39264 w 278294"/>
              <a:gd name="connsiteY2" fmla="*/ 147840 h 307078"/>
              <a:gd name="connsiteX3" fmla="*/ 274791 w 278294"/>
              <a:gd name="connsiteY3" fmla="*/ 304858 h 307078"/>
              <a:gd name="connsiteX4" fmla="*/ 168573 w 278294"/>
              <a:gd name="connsiteY4" fmla="*/ 235586 h 307078"/>
              <a:gd name="connsiteX5" fmla="*/ 6937 w 278294"/>
              <a:gd name="connsiteY5" fmla="*/ 170931 h 307078"/>
              <a:gd name="connsiteX6" fmla="*/ 30028 w 278294"/>
              <a:gd name="connsiteY6" fmla="*/ 161695 h 307078"/>
              <a:gd name="connsiteX7" fmla="*/ 34646 w 278294"/>
              <a:gd name="connsiteY7" fmla="*/ 87804 h 307078"/>
              <a:gd name="connsiteX8" fmla="*/ 108537 w 278294"/>
              <a:gd name="connsiteY8" fmla="*/ 58 h 3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94" h="307078">
                <a:moveTo>
                  <a:pt x="108537" y="58"/>
                </a:moveTo>
                <a:cubicBezTo>
                  <a:pt x="110076" y="2367"/>
                  <a:pt x="55427" y="77028"/>
                  <a:pt x="43882" y="101658"/>
                </a:cubicBezTo>
                <a:cubicBezTo>
                  <a:pt x="32337" y="126288"/>
                  <a:pt x="779" y="113973"/>
                  <a:pt x="39264" y="147840"/>
                </a:cubicBezTo>
                <a:cubicBezTo>
                  <a:pt x="77749" y="181707"/>
                  <a:pt x="253240" y="290234"/>
                  <a:pt x="274791" y="304858"/>
                </a:cubicBezTo>
                <a:cubicBezTo>
                  <a:pt x="296343" y="319482"/>
                  <a:pt x="213215" y="257907"/>
                  <a:pt x="168573" y="235586"/>
                </a:cubicBezTo>
                <a:cubicBezTo>
                  <a:pt x="123931" y="213265"/>
                  <a:pt x="6937" y="170931"/>
                  <a:pt x="6937" y="170931"/>
                </a:cubicBezTo>
                <a:cubicBezTo>
                  <a:pt x="-16154" y="158616"/>
                  <a:pt x="25410" y="175549"/>
                  <a:pt x="30028" y="161695"/>
                </a:cubicBezTo>
                <a:cubicBezTo>
                  <a:pt x="34646" y="147841"/>
                  <a:pt x="22331" y="111665"/>
                  <a:pt x="34646" y="87804"/>
                </a:cubicBezTo>
                <a:cubicBezTo>
                  <a:pt x="46961" y="63943"/>
                  <a:pt x="106998" y="-2251"/>
                  <a:pt x="10853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B849611-52BE-D5C5-2E50-2816CFEB83B8}"/>
              </a:ext>
            </a:extLst>
          </p:cNvPr>
          <p:cNvSpPr/>
          <p:nvPr/>
        </p:nvSpPr>
        <p:spPr>
          <a:xfrm>
            <a:off x="644914" y="8072492"/>
            <a:ext cx="75597" cy="129493"/>
          </a:xfrm>
          <a:custGeom>
            <a:avLst/>
            <a:gdLst>
              <a:gd name="connsiteX0" fmla="*/ 75522 w 75597"/>
              <a:gd name="connsiteY0" fmla="*/ 90 h 129493"/>
              <a:gd name="connsiteX1" fmla="*/ 15486 w 75597"/>
              <a:gd name="connsiteY1" fmla="*/ 69363 h 129493"/>
              <a:gd name="connsiteX2" fmla="*/ 10868 w 75597"/>
              <a:gd name="connsiteY2" fmla="*/ 129399 h 129493"/>
              <a:gd name="connsiteX3" fmla="*/ 1631 w 75597"/>
              <a:gd name="connsiteY3" fmla="*/ 55508 h 129493"/>
              <a:gd name="connsiteX4" fmla="*/ 75522 w 75597"/>
              <a:gd name="connsiteY4" fmla="*/ 90 h 12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97" h="129493">
                <a:moveTo>
                  <a:pt x="75522" y="90"/>
                </a:moveTo>
                <a:cubicBezTo>
                  <a:pt x="77831" y="2399"/>
                  <a:pt x="26262" y="47812"/>
                  <a:pt x="15486" y="69363"/>
                </a:cubicBezTo>
                <a:cubicBezTo>
                  <a:pt x="4710" y="90914"/>
                  <a:pt x="13177" y="131708"/>
                  <a:pt x="10868" y="129399"/>
                </a:cubicBezTo>
                <a:cubicBezTo>
                  <a:pt x="8559" y="127090"/>
                  <a:pt x="-4526" y="70902"/>
                  <a:pt x="1631" y="55508"/>
                </a:cubicBezTo>
                <a:cubicBezTo>
                  <a:pt x="7788" y="40114"/>
                  <a:pt x="73213" y="-2219"/>
                  <a:pt x="7552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94202F6-7A1A-1825-EFDD-2422D480DF90}"/>
              </a:ext>
            </a:extLst>
          </p:cNvPr>
          <p:cNvSpPr/>
          <p:nvPr/>
        </p:nvSpPr>
        <p:spPr>
          <a:xfrm>
            <a:off x="710129" y="8081818"/>
            <a:ext cx="107396" cy="295926"/>
          </a:xfrm>
          <a:custGeom>
            <a:avLst/>
            <a:gdLst>
              <a:gd name="connsiteX0" fmla="*/ 107289 w 107396"/>
              <a:gd name="connsiteY0" fmla="*/ 0 h 295926"/>
              <a:gd name="connsiteX1" fmla="*/ 28780 w 107396"/>
              <a:gd name="connsiteY1" fmla="*/ 96982 h 295926"/>
              <a:gd name="connsiteX2" fmla="*/ 1071 w 107396"/>
              <a:gd name="connsiteY2" fmla="*/ 212437 h 295926"/>
              <a:gd name="connsiteX3" fmla="*/ 5689 w 107396"/>
              <a:gd name="connsiteY3" fmla="*/ 147782 h 295926"/>
              <a:gd name="connsiteX4" fmla="*/ 5689 w 107396"/>
              <a:gd name="connsiteY4" fmla="*/ 295564 h 295926"/>
              <a:gd name="connsiteX5" fmla="*/ 10307 w 107396"/>
              <a:gd name="connsiteY5" fmla="*/ 96982 h 295926"/>
              <a:gd name="connsiteX6" fmla="*/ 107289 w 107396"/>
              <a:gd name="connsiteY6" fmla="*/ 0 h 2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96" h="295926">
                <a:moveTo>
                  <a:pt x="107289" y="0"/>
                </a:moveTo>
                <a:cubicBezTo>
                  <a:pt x="110368" y="0"/>
                  <a:pt x="46483" y="61576"/>
                  <a:pt x="28780" y="96982"/>
                </a:cubicBezTo>
                <a:cubicBezTo>
                  <a:pt x="11077" y="132388"/>
                  <a:pt x="4919" y="203970"/>
                  <a:pt x="1071" y="212437"/>
                </a:cubicBezTo>
                <a:cubicBezTo>
                  <a:pt x="-2777" y="220904"/>
                  <a:pt x="4919" y="133928"/>
                  <a:pt x="5689" y="147782"/>
                </a:cubicBezTo>
                <a:cubicBezTo>
                  <a:pt x="6459" y="161636"/>
                  <a:pt x="4919" y="304031"/>
                  <a:pt x="5689" y="295564"/>
                </a:cubicBezTo>
                <a:cubicBezTo>
                  <a:pt x="6459" y="287097"/>
                  <a:pt x="-4317" y="144703"/>
                  <a:pt x="10307" y="96982"/>
                </a:cubicBezTo>
                <a:cubicBezTo>
                  <a:pt x="24931" y="49261"/>
                  <a:pt x="104210" y="0"/>
                  <a:pt x="1072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F7DC3B5F-10C9-ECEF-B55E-9256679335D8}"/>
              </a:ext>
            </a:extLst>
          </p:cNvPr>
          <p:cNvSpPr/>
          <p:nvPr/>
        </p:nvSpPr>
        <p:spPr>
          <a:xfrm>
            <a:off x="779780" y="8385978"/>
            <a:ext cx="320741" cy="51461"/>
          </a:xfrm>
          <a:custGeom>
            <a:avLst/>
            <a:gdLst>
              <a:gd name="connsiteX0" fmla="*/ 693 w 320741"/>
              <a:gd name="connsiteY0" fmla="*/ 14495 h 51461"/>
              <a:gd name="connsiteX1" fmla="*/ 116147 w 320741"/>
              <a:gd name="connsiteY1" fmla="*/ 19113 h 51461"/>
              <a:gd name="connsiteX2" fmla="*/ 319347 w 320741"/>
              <a:gd name="connsiteY2" fmla="*/ 51440 h 51461"/>
              <a:gd name="connsiteX3" fmla="*/ 203893 w 320741"/>
              <a:gd name="connsiteY3" fmla="*/ 23731 h 51461"/>
              <a:gd name="connsiteX4" fmla="*/ 166947 w 320741"/>
              <a:gd name="connsiteY4" fmla="*/ 640 h 51461"/>
              <a:gd name="connsiteX5" fmla="*/ 693 w 320741"/>
              <a:gd name="connsiteY5" fmla="*/ 14495 h 5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41" h="51461">
                <a:moveTo>
                  <a:pt x="693" y="14495"/>
                </a:moveTo>
                <a:cubicBezTo>
                  <a:pt x="-7773" y="17574"/>
                  <a:pt x="63038" y="12956"/>
                  <a:pt x="116147" y="19113"/>
                </a:cubicBezTo>
                <a:cubicBezTo>
                  <a:pt x="169256" y="25270"/>
                  <a:pt x="304723" y="50670"/>
                  <a:pt x="319347" y="51440"/>
                </a:cubicBezTo>
                <a:cubicBezTo>
                  <a:pt x="333971" y="52210"/>
                  <a:pt x="229293" y="32198"/>
                  <a:pt x="203893" y="23731"/>
                </a:cubicBezTo>
                <a:cubicBezTo>
                  <a:pt x="178493" y="15264"/>
                  <a:pt x="199274" y="4489"/>
                  <a:pt x="166947" y="640"/>
                </a:cubicBezTo>
                <a:cubicBezTo>
                  <a:pt x="134620" y="-3209"/>
                  <a:pt x="9159" y="11416"/>
                  <a:pt x="693" y="1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2E936616-6059-1B65-A614-1F614452C1F6}"/>
              </a:ext>
            </a:extLst>
          </p:cNvPr>
          <p:cNvSpPr/>
          <p:nvPr/>
        </p:nvSpPr>
        <p:spPr>
          <a:xfrm>
            <a:off x="433967" y="8460509"/>
            <a:ext cx="323459" cy="426618"/>
          </a:xfrm>
          <a:custGeom>
            <a:avLst/>
            <a:gdLst>
              <a:gd name="connsiteX0" fmla="*/ 323415 w 323459"/>
              <a:gd name="connsiteY0" fmla="*/ 0 h 426618"/>
              <a:gd name="connsiteX1" fmla="*/ 124833 w 323459"/>
              <a:gd name="connsiteY1" fmla="*/ 36946 h 426618"/>
              <a:gd name="connsiteX2" fmla="*/ 60178 w 323459"/>
              <a:gd name="connsiteY2" fmla="*/ 96982 h 426618"/>
              <a:gd name="connsiteX3" fmla="*/ 23233 w 323459"/>
              <a:gd name="connsiteY3" fmla="*/ 170873 h 426618"/>
              <a:gd name="connsiteX4" fmla="*/ 18615 w 323459"/>
              <a:gd name="connsiteY4" fmla="*/ 267855 h 426618"/>
              <a:gd name="connsiteX5" fmla="*/ 129451 w 323459"/>
              <a:gd name="connsiteY5" fmla="*/ 424873 h 426618"/>
              <a:gd name="connsiteX6" fmla="*/ 55560 w 323459"/>
              <a:gd name="connsiteY6" fmla="*/ 346364 h 426618"/>
              <a:gd name="connsiteX7" fmla="*/ 142 w 323459"/>
              <a:gd name="connsiteY7" fmla="*/ 258618 h 426618"/>
              <a:gd name="connsiteX8" fmla="*/ 41706 w 323459"/>
              <a:gd name="connsiteY8" fmla="*/ 101600 h 426618"/>
              <a:gd name="connsiteX9" fmla="*/ 106360 w 323459"/>
              <a:gd name="connsiteY9" fmla="*/ 36946 h 426618"/>
              <a:gd name="connsiteX10" fmla="*/ 323415 w 323459"/>
              <a:gd name="connsiteY10" fmla="*/ 0 h 4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459" h="426618">
                <a:moveTo>
                  <a:pt x="323415" y="0"/>
                </a:moveTo>
                <a:cubicBezTo>
                  <a:pt x="326494" y="0"/>
                  <a:pt x="168706" y="20782"/>
                  <a:pt x="124833" y="36946"/>
                </a:cubicBezTo>
                <a:cubicBezTo>
                  <a:pt x="80960" y="53110"/>
                  <a:pt x="77111" y="74661"/>
                  <a:pt x="60178" y="96982"/>
                </a:cubicBezTo>
                <a:cubicBezTo>
                  <a:pt x="43245" y="119303"/>
                  <a:pt x="30160" y="142394"/>
                  <a:pt x="23233" y="170873"/>
                </a:cubicBezTo>
                <a:cubicBezTo>
                  <a:pt x="16306" y="199352"/>
                  <a:pt x="912" y="225522"/>
                  <a:pt x="18615" y="267855"/>
                </a:cubicBezTo>
                <a:cubicBezTo>
                  <a:pt x="36318" y="310188"/>
                  <a:pt x="123294" y="411788"/>
                  <a:pt x="129451" y="424873"/>
                </a:cubicBezTo>
                <a:cubicBezTo>
                  <a:pt x="135608" y="437958"/>
                  <a:pt x="77111" y="374073"/>
                  <a:pt x="55560" y="346364"/>
                </a:cubicBezTo>
                <a:cubicBezTo>
                  <a:pt x="34008" y="318655"/>
                  <a:pt x="2451" y="299412"/>
                  <a:pt x="142" y="258618"/>
                </a:cubicBezTo>
                <a:cubicBezTo>
                  <a:pt x="-2167" y="217824"/>
                  <a:pt x="24003" y="138545"/>
                  <a:pt x="41706" y="101600"/>
                </a:cubicBezTo>
                <a:cubicBezTo>
                  <a:pt x="59409" y="64655"/>
                  <a:pt x="67106" y="53879"/>
                  <a:pt x="106360" y="36946"/>
                </a:cubicBezTo>
                <a:cubicBezTo>
                  <a:pt x="145614" y="20013"/>
                  <a:pt x="320336" y="0"/>
                  <a:pt x="3234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0041452-7186-5EC7-A156-7D637321AB9B}"/>
              </a:ext>
            </a:extLst>
          </p:cNvPr>
          <p:cNvSpPr/>
          <p:nvPr/>
        </p:nvSpPr>
        <p:spPr>
          <a:xfrm>
            <a:off x="659749" y="8506684"/>
            <a:ext cx="679738" cy="263243"/>
          </a:xfrm>
          <a:custGeom>
            <a:avLst/>
            <a:gdLst>
              <a:gd name="connsiteX0" fmla="*/ 651 w 679738"/>
              <a:gd name="connsiteY0" fmla="*/ 7 h 263243"/>
              <a:gd name="connsiteX1" fmla="*/ 268506 w 679738"/>
              <a:gd name="connsiteY1" fmla="*/ 87752 h 263243"/>
              <a:gd name="connsiteX2" fmla="*/ 425524 w 679738"/>
              <a:gd name="connsiteY2" fmla="*/ 170880 h 263243"/>
              <a:gd name="connsiteX3" fmla="*/ 577924 w 679738"/>
              <a:gd name="connsiteY3" fmla="*/ 244771 h 263243"/>
              <a:gd name="connsiteX4" fmla="*/ 554833 w 679738"/>
              <a:gd name="connsiteY4" fmla="*/ 217061 h 263243"/>
              <a:gd name="connsiteX5" fmla="*/ 679524 w 679738"/>
              <a:gd name="connsiteY5" fmla="*/ 263243 h 263243"/>
              <a:gd name="connsiteX6" fmla="*/ 587160 w 679738"/>
              <a:gd name="connsiteY6" fmla="*/ 217061 h 263243"/>
              <a:gd name="connsiteX7" fmla="*/ 351633 w 679738"/>
              <a:gd name="connsiteY7" fmla="*/ 92371 h 263243"/>
              <a:gd name="connsiteX8" fmla="*/ 651 w 679738"/>
              <a:gd name="connsiteY8" fmla="*/ 7 h 26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38" h="263243">
                <a:moveTo>
                  <a:pt x="651" y="7"/>
                </a:moveTo>
                <a:cubicBezTo>
                  <a:pt x="-13203" y="-763"/>
                  <a:pt x="197694" y="59273"/>
                  <a:pt x="268506" y="87752"/>
                </a:cubicBezTo>
                <a:cubicBezTo>
                  <a:pt x="339318" y="116231"/>
                  <a:pt x="373954" y="144710"/>
                  <a:pt x="425524" y="170880"/>
                </a:cubicBezTo>
                <a:cubicBezTo>
                  <a:pt x="477094" y="197050"/>
                  <a:pt x="577924" y="244771"/>
                  <a:pt x="577924" y="244771"/>
                </a:cubicBezTo>
                <a:cubicBezTo>
                  <a:pt x="599476" y="252468"/>
                  <a:pt x="537900" y="213982"/>
                  <a:pt x="554833" y="217061"/>
                </a:cubicBezTo>
                <a:cubicBezTo>
                  <a:pt x="571766" y="220140"/>
                  <a:pt x="674136" y="263243"/>
                  <a:pt x="679524" y="263243"/>
                </a:cubicBezTo>
                <a:cubicBezTo>
                  <a:pt x="684912" y="263243"/>
                  <a:pt x="587160" y="217061"/>
                  <a:pt x="587160" y="217061"/>
                </a:cubicBezTo>
                <a:cubicBezTo>
                  <a:pt x="532512" y="188582"/>
                  <a:pt x="447845" y="127007"/>
                  <a:pt x="351633" y="92371"/>
                </a:cubicBezTo>
                <a:cubicBezTo>
                  <a:pt x="255421" y="57735"/>
                  <a:pt x="14505" y="777"/>
                  <a:pt x="65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F5C32687-0488-26A4-0FA4-6D98E143EB14}"/>
              </a:ext>
            </a:extLst>
          </p:cNvPr>
          <p:cNvSpPr/>
          <p:nvPr/>
        </p:nvSpPr>
        <p:spPr>
          <a:xfrm>
            <a:off x="471049" y="8534248"/>
            <a:ext cx="171247" cy="318807"/>
          </a:xfrm>
          <a:custGeom>
            <a:avLst/>
            <a:gdLst>
              <a:gd name="connsiteX0" fmla="*/ 106224 w 171247"/>
              <a:gd name="connsiteY0" fmla="*/ 152 h 318807"/>
              <a:gd name="connsiteX1" fmla="*/ 87751 w 171247"/>
              <a:gd name="connsiteY1" fmla="*/ 92516 h 318807"/>
              <a:gd name="connsiteX2" fmla="*/ 6 w 171247"/>
              <a:gd name="connsiteY2" fmla="*/ 157170 h 318807"/>
              <a:gd name="connsiteX3" fmla="*/ 83133 w 171247"/>
              <a:gd name="connsiteY3" fmla="*/ 110988 h 318807"/>
              <a:gd name="connsiteX4" fmla="*/ 115460 w 171247"/>
              <a:gd name="connsiteY4" fmla="*/ 152552 h 318807"/>
              <a:gd name="connsiteX5" fmla="*/ 129315 w 171247"/>
              <a:gd name="connsiteY5" fmla="*/ 240297 h 318807"/>
              <a:gd name="connsiteX6" fmla="*/ 170878 w 171247"/>
              <a:gd name="connsiteY6" fmla="*/ 318807 h 318807"/>
              <a:gd name="connsiteX7" fmla="*/ 147787 w 171247"/>
              <a:gd name="connsiteY7" fmla="*/ 240297 h 318807"/>
              <a:gd name="connsiteX8" fmla="*/ 115460 w 171247"/>
              <a:gd name="connsiteY8" fmla="*/ 115607 h 318807"/>
              <a:gd name="connsiteX9" fmla="*/ 106224 w 171247"/>
              <a:gd name="connsiteY9" fmla="*/ 152 h 31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47" h="318807">
                <a:moveTo>
                  <a:pt x="106224" y="152"/>
                </a:moveTo>
                <a:cubicBezTo>
                  <a:pt x="101606" y="-3697"/>
                  <a:pt x="105454" y="66346"/>
                  <a:pt x="87751" y="92516"/>
                </a:cubicBezTo>
                <a:cubicBezTo>
                  <a:pt x="70048" y="118686"/>
                  <a:pt x="776" y="154091"/>
                  <a:pt x="6" y="157170"/>
                </a:cubicBezTo>
                <a:cubicBezTo>
                  <a:pt x="-764" y="160249"/>
                  <a:pt x="63891" y="111758"/>
                  <a:pt x="83133" y="110988"/>
                </a:cubicBezTo>
                <a:cubicBezTo>
                  <a:pt x="102375" y="110218"/>
                  <a:pt x="107763" y="131001"/>
                  <a:pt x="115460" y="152552"/>
                </a:cubicBezTo>
                <a:cubicBezTo>
                  <a:pt x="123157" y="174103"/>
                  <a:pt x="120079" y="212588"/>
                  <a:pt x="129315" y="240297"/>
                </a:cubicBezTo>
                <a:cubicBezTo>
                  <a:pt x="138551" y="268006"/>
                  <a:pt x="167799" y="318807"/>
                  <a:pt x="170878" y="318807"/>
                </a:cubicBezTo>
                <a:cubicBezTo>
                  <a:pt x="173957" y="318807"/>
                  <a:pt x="157023" y="274164"/>
                  <a:pt x="147787" y="240297"/>
                </a:cubicBezTo>
                <a:cubicBezTo>
                  <a:pt x="138551" y="206430"/>
                  <a:pt x="120078" y="151013"/>
                  <a:pt x="115460" y="115607"/>
                </a:cubicBezTo>
                <a:cubicBezTo>
                  <a:pt x="110842" y="80201"/>
                  <a:pt x="110842" y="4001"/>
                  <a:pt x="10622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594CB81D-0AAB-A1DE-3D02-0DA9113904DB}"/>
              </a:ext>
            </a:extLst>
          </p:cNvPr>
          <p:cNvSpPr/>
          <p:nvPr/>
        </p:nvSpPr>
        <p:spPr>
          <a:xfrm>
            <a:off x="738214" y="8625959"/>
            <a:ext cx="233239" cy="75501"/>
          </a:xfrm>
          <a:custGeom>
            <a:avLst/>
            <a:gdLst>
              <a:gd name="connsiteX0" fmla="*/ 695 w 233239"/>
              <a:gd name="connsiteY0" fmla="*/ 805 h 75501"/>
              <a:gd name="connsiteX1" fmla="*/ 226986 w 233239"/>
              <a:gd name="connsiteY1" fmla="*/ 74696 h 75501"/>
              <a:gd name="connsiteX2" fmla="*/ 157713 w 233239"/>
              <a:gd name="connsiteY2" fmla="*/ 37750 h 75501"/>
              <a:gd name="connsiteX3" fmla="*/ 695 w 233239"/>
              <a:gd name="connsiteY3" fmla="*/ 805 h 7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239" h="75501">
                <a:moveTo>
                  <a:pt x="695" y="805"/>
                </a:moveTo>
                <a:cubicBezTo>
                  <a:pt x="12240" y="6963"/>
                  <a:pt x="200816" y="68539"/>
                  <a:pt x="226986" y="74696"/>
                </a:cubicBezTo>
                <a:cubicBezTo>
                  <a:pt x="253156" y="80854"/>
                  <a:pt x="190810" y="50065"/>
                  <a:pt x="157713" y="37750"/>
                </a:cubicBezTo>
                <a:cubicBezTo>
                  <a:pt x="124616" y="25435"/>
                  <a:pt x="-10850" y="-5353"/>
                  <a:pt x="695" y="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12749B3A-8CD1-B977-50E7-55D455EACC3D}"/>
              </a:ext>
            </a:extLst>
          </p:cNvPr>
          <p:cNvSpPr/>
          <p:nvPr/>
        </p:nvSpPr>
        <p:spPr>
          <a:xfrm>
            <a:off x="1043709" y="8709891"/>
            <a:ext cx="337411" cy="314387"/>
          </a:xfrm>
          <a:custGeom>
            <a:avLst/>
            <a:gdLst>
              <a:gd name="connsiteX0" fmla="*/ 0 w 337411"/>
              <a:gd name="connsiteY0" fmla="*/ 0 h 314387"/>
              <a:gd name="connsiteX1" fmla="*/ 106218 w 337411"/>
              <a:gd name="connsiteY1" fmla="*/ 50800 h 314387"/>
              <a:gd name="connsiteX2" fmla="*/ 235527 w 337411"/>
              <a:gd name="connsiteY2" fmla="*/ 64654 h 314387"/>
              <a:gd name="connsiteX3" fmla="*/ 290946 w 337411"/>
              <a:gd name="connsiteY3" fmla="*/ 92364 h 314387"/>
              <a:gd name="connsiteX4" fmla="*/ 318655 w 337411"/>
              <a:gd name="connsiteY4" fmla="*/ 193964 h 314387"/>
              <a:gd name="connsiteX5" fmla="*/ 295564 w 337411"/>
              <a:gd name="connsiteY5" fmla="*/ 240145 h 314387"/>
              <a:gd name="connsiteX6" fmla="*/ 226291 w 337411"/>
              <a:gd name="connsiteY6" fmla="*/ 314036 h 314387"/>
              <a:gd name="connsiteX7" fmla="*/ 286327 w 337411"/>
              <a:gd name="connsiteY7" fmla="*/ 263236 h 314387"/>
              <a:gd name="connsiteX8" fmla="*/ 337127 w 337411"/>
              <a:gd name="connsiteY8" fmla="*/ 157018 h 314387"/>
              <a:gd name="connsiteX9" fmla="*/ 263236 w 337411"/>
              <a:gd name="connsiteY9" fmla="*/ 60036 h 314387"/>
              <a:gd name="connsiteX10" fmla="*/ 170873 w 337411"/>
              <a:gd name="connsiteY10" fmla="*/ 36945 h 314387"/>
              <a:gd name="connsiteX11" fmla="*/ 0 w 337411"/>
              <a:gd name="connsiteY11" fmla="*/ 0 h 3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411" h="314387">
                <a:moveTo>
                  <a:pt x="0" y="0"/>
                </a:moveTo>
                <a:cubicBezTo>
                  <a:pt x="33481" y="20012"/>
                  <a:pt x="66963" y="40024"/>
                  <a:pt x="106218" y="50800"/>
                </a:cubicBezTo>
                <a:cubicBezTo>
                  <a:pt x="145473" y="61576"/>
                  <a:pt x="204739" y="57727"/>
                  <a:pt x="235527" y="64654"/>
                </a:cubicBezTo>
                <a:cubicBezTo>
                  <a:pt x="266315" y="71581"/>
                  <a:pt x="277091" y="70812"/>
                  <a:pt x="290946" y="92364"/>
                </a:cubicBezTo>
                <a:cubicBezTo>
                  <a:pt x="304801" y="113916"/>
                  <a:pt x="317885" y="169334"/>
                  <a:pt x="318655" y="193964"/>
                </a:cubicBezTo>
                <a:cubicBezTo>
                  <a:pt x="319425" y="218594"/>
                  <a:pt x="310958" y="220133"/>
                  <a:pt x="295564" y="240145"/>
                </a:cubicBezTo>
                <a:cubicBezTo>
                  <a:pt x="280170" y="260157"/>
                  <a:pt x="227831" y="310187"/>
                  <a:pt x="226291" y="314036"/>
                </a:cubicBezTo>
                <a:cubicBezTo>
                  <a:pt x="224751" y="317885"/>
                  <a:pt x="267854" y="289406"/>
                  <a:pt x="286327" y="263236"/>
                </a:cubicBezTo>
                <a:cubicBezTo>
                  <a:pt x="304800" y="237066"/>
                  <a:pt x="340975" y="190885"/>
                  <a:pt x="337127" y="157018"/>
                </a:cubicBezTo>
                <a:cubicBezTo>
                  <a:pt x="333279" y="123151"/>
                  <a:pt x="290945" y="80048"/>
                  <a:pt x="263236" y="60036"/>
                </a:cubicBezTo>
                <a:cubicBezTo>
                  <a:pt x="235527" y="40024"/>
                  <a:pt x="170873" y="36945"/>
                  <a:pt x="170873" y="3694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268BCFF8-B96C-3807-FCF2-3BC94E733638}"/>
              </a:ext>
            </a:extLst>
          </p:cNvPr>
          <p:cNvSpPr/>
          <p:nvPr/>
        </p:nvSpPr>
        <p:spPr>
          <a:xfrm>
            <a:off x="991925" y="8677309"/>
            <a:ext cx="315317" cy="361727"/>
          </a:xfrm>
          <a:custGeom>
            <a:avLst/>
            <a:gdLst>
              <a:gd name="connsiteX0" fmla="*/ 984 w 315317"/>
              <a:gd name="connsiteY0" fmla="*/ 255 h 361727"/>
              <a:gd name="connsiteX1" fmla="*/ 19457 w 315317"/>
              <a:gd name="connsiteY1" fmla="*/ 152655 h 361727"/>
              <a:gd name="connsiteX2" fmla="*/ 88730 w 315317"/>
              <a:gd name="connsiteY2" fmla="*/ 235782 h 361727"/>
              <a:gd name="connsiteX3" fmla="*/ 51784 w 315317"/>
              <a:gd name="connsiteY3" fmla="*/ 217309 h 361727"/>
              <a:gd name="connsiteX4" fmla="*/ 250366 w 315317"/>
              <a:gd name="connsiteY4" fmla="*/ 360473 h 361727"/>
              <a:gd name="connsiteX5" fmla="*/ 194948 w 315317"/>
              <a:gd name="connsiteY5" fmla="*/ 286582 h 361727"/>
              <a:gd name="connsiteX6" fmla="*/ 315020 w 315317"/>
              <a:gd name="connsiteY6" fmla="*/ 277346 h 361727"/>
              <a:gd name="connsiteX7" fmla="*/ 153384 w 315317"/>
              <a:gd name="connsiteY7" fmla="*/ 245018 h 361727"/>
              <a:gd name="connsiteX8" fmla="*/ 227275 w 315317"/>
              <a:gd name="connsiteY8" fmla="*/ 309673 h 361727"/>
              <a:gd name="connsiteX9" fmla="*/ 111820 w 315317"/>
              <a:gd name="connsiteY9" fmla="*/ 245018 h 361727"/>
              <a:gd name="connsiteX10" fmla="*/ 42548 w 315317"/>
              <a:gd name="connsiteY10" fmla="*/ 138800 h 361727"/>
              <a:gd name="connsiteX11" fmla="*/ 70257 w 315317"/>
              <a:gd name="connsiteY11" fmla="*/ 101855 h 361727"/>
              <a:gd name="connsiteX12" fmla="*/ 111820 w 315317"/>
              <a:gd name="connsiteY12" fmla="*/ 111091 h 361727"/>
              <a:gd name="connsiteX13" fmla="*/ 42548 w 315317"/>
              <a:gd name="connsiteY13" fmla="*/ 115709 h 361727"/>
              <a:gd name="connsiteX14" fmla="*/ 984 w 315317"/>
              <a:gd name="connsiteY14" fmla="*/ 255 h 36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317" h="361727">
                <a:moveTo>
                  <a:pt x="984" y="255"/>
                </a:moveTo>
                <a:cubicBezTo>
                  <a:pt x="-2865" y="6413"/>
                  <a:pt x="4833" y="113401"/>
                  <a:pt x="19457" y="152655"/>
                </a:cubicBezTo>
                <a:cubicBezTo>
                  <a:pt x="34081" y="191910"/>
                  <a:pt x="83342" y="225006"/>
                  <a:pt x="88730" y="235782"/>
                </a:cubicBezTo>
                <a:cubicBezTo>
                  <a:pt x="94118" y="246558"/>
                  <a:pt x="24845" y="196527"/>
                  <a:pt x="51784" y="217309"/>
                </a:cubicBezTo>
                <a:cubicBezTo>
                  <a:pt x="78723" y="238091"/>
                  <a:pt x="226505" y="348928"/>
                  <a:pt x="250366" y="360473"/>
                </a:cubicBezTo>
                <a:cubicBezTo>
                  <a:pt x="274227" y="372018"/>
                  <a:pt x="184172" y="300436"/>
                  <a:pt x="194948" y="286582"/>
                </a:cubicBezTo>
                <a:cubicBezTo>
                  <a:pt x="205724" y="272728"/>
                  <a:pt x="321947" y="284273"/>
                  <a:pt x="315020" y="277346"/>
                </a:cubicBezTo>
                <a:cubicBezTo>
                  <a:pt x="308093" y="270419"/>
                  <a:pt x="168008" y="239630"/>
                  <a:pt x="153384" y="245018"/>
                </a:cubicBezTo>
                <a:cubicBezTo>
                  <a:pt x="138760" y="250406"/>
                  <a:pt x="234202" y="309673"/>
                  <a:pt x="227275" y="309673"/>
                </a:cubicBezTo>
                <a:cubicBezTo>
                  <a:pt x="220348" y="309673"/>
                  <a:pt x="142608" y="273497"/>
                  <a:pt x="111820" y="245018"/>
                </a:cubicBezTo>
                <a:cubicBezTo>
                  <a:pt x="81032" y="216539"/>
                  <a:pt x="49475" y="162660"/>
                  <a:pt x="42548" y="138800"/>
                </a:cubicBezTo>
                <a:cubicBezTo>
                  <a:pt x="35621" y="114940"/>
                  <a:pt x="58712" y="106473"/>
                  <a:pt x="70257" y="101855"/>
                </a:cubicBezTo>
                <a:cubicBezTo>
                  <a:pt x="81802" y="97237"/>
                  <a:pt x="116438" y="108782"/>
                  <a:pt x="111820" y="111091"/>
                </a:cubicBezTo>
                <a:cubicBezTo>
                  <a:pt x="107202" y="113400"/>
                  <a:pt x="64869" y="130333"/>
                  <a:pt x="42548" y="115709"/>
                </a:cubicBezTo>
                <a:cubicBezTo>
                  <a:pt x="20227" y="101085"/>
                  <a:pt x="4833" y="-5903"/>
                  <a:pt x="984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305CC63-5B68-250B-9E5F-9D102DEFC60F}"/>
              </a:ext>
            </a:extLst>
          </p:cNvPr>
          <p:cNvSpPr/>
          <p:nvPr/>
        </p:nvSpPr>
        <p:spPr>
          <a:xfrm>
            <a:off x="659100" y="8907603"/>
            <a:ext cx="593051" cy="176620"/>
          </a:xfrm>
          <a:custGeom>
            <a:avLst/>
            <a:gdLst>
              <a:gd name="connsiteX0" fmla="*/ 1300 w 593051"/>
              <a:gd name="connsiteY0" fmla="*/ 870 h 176620"/>
              <a:gd name="connsiteX1" fmla="*/ 352282 w 593051"/>
              <a:gd name="connsiteY1" fmla="*/ 144033 h 176620"/>
              <a:gd name="connsiteX2" fmla="*/ 587809 w 593051"/>
              <a:gd name="connsiteY2" fmla="*/ 176361 h 176620"/>
              <a:gd name="connsiteX3" fmla="*/ 490827 w 593051"/>
              <a:gd name="connsiteY3" fmla="*/ 134797 h 176620"/>
              <a:gd name="connsiteX4" fmla="*/ 209118 w 593051"/>
              <a:gd name="connsiteY4" fmla="*/ 83997 h 176620"/>
              <a:gd name="connsiteX5" fmla="*/ 232209 w 593051"/>
              <a:gd name="connsiteY5" fmla="*/ 83997 h 176620"/>
              <a:gd name="connsiteX6" fmla="*/ 1300 w 593051"/>
              <a:gd name="connsiteY6" fmla="*/ 870 h 17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051" h="176620">
                <a:moveTo>
                  <a:pt x="1300" y="870"/>
                </a:moveTo>
                <a:cubicBezTo>
                  <a:pt x="21312" y="10876"/>
                  <a:pt x="254531" y="114785"/>
                  <a:pt x="352282" y="144033"/>
                </a:cubicBezTo>
                <a:cubicBezTo>
                  <a:pt x="450033" y="173281"/>
                  <a:pt x="564718" y="177900"/>
                  <a:pt x="587809" y="176361"/>
                </a:cubicBezTo>
                <a:cubicBezTo>
                  <a:pt x="610900" y="174822"/>
                  <a:pt x="553942" y="150191"/>
                  <a:pt x="490827" y="134797"/>
                </a:cubicBezTo>
                <a:cubicBezTo>
                  <a:pt x="427712" y="119403"/>
                  <a:pt x="252221" y="92464"/>
                  <a:pt x="209118" y="83997"/>
                </a:cubicBezTo>
                <a:cubicBezTo>
                  <a:pt x="166015" y="75530"/>
                  <a:pt x="266076" y="97851"/>
                  <a:pt x="232209" y="83997"/>
                </a:cubicBezTo>
                <a:cubicBezTo>
                  <a:pt x="198342" y="70143"/>
                  <a:pt x="-18712" y="-9136"/>
                  <a:pt x="1300" y="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4F364DC7-D7E4-7AEB-AA60-B8FCE6D49D0B}"/>
              </a:ext>
            </a:extLst>
          </p:cNvPr>
          <p:cNvSpPr/>
          <p:nvPr/>
        </p:nvSpPr>
        <p:spPr>
          <a:xfrm>
            <a:off x="743180" y="8714402"/>
            <a:ext cx="230304" cy="217258"/>
          </a:xfrm>
          <a:custGeom>
            <a:avLst/>
            <a:gdLst>
              <a:gd name="connsiteX0" fmla="*/ 347 w 230304"/>
              <a:gd name="connsiteY0" fmla="*/ 107 h 217258"/>
              <a:gd name="connsiteX1" fmla="*/ 152747 w 230304"/>
              <a:gd name="connsiteY1" fmla="*/ 97089 h 217258"/>
              <a:gd name="connsiteX2" fmla="*/ 226638 w 230304"/>
              <a:gd name="connsiteY2" fmla="*/ 217162 h 217258"/>
              <a:gd name="connsiteX3" fmla="*/ 198929 w 230304"/>
              <a:gd name="connsiteY3" fmla="*/ 115562 h 217258"/>
              <a:gd name="connsiteX4" fmla="*/ 347 w 230304"/>
              <a:gd name="connsiteY4" fmla="*/ 107 h 21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04" h="217258">
                <a:moveTo>
                  <a:pt x="347" y="107"/>
                </a:moveTo>
                <a:cubicBezTo>
                  <a:pt x="-7350" y="-2972"/>
                  <a:pt x="115032" y="60913"/>
                  <a:pt x="152747" y="97089"/>
                </a:cubicBezTo>
                <a:cubicBezTo>
                  <a:pt x="190462" y="133265"/>
                  <a:pt x="218941" y="214083"/>
                  <a:pt x="226638" y="217162"/>
                </a:cubicBezTo>
                <a:cubicBezTo>
                  <a:pt x="234335" y="220241"/>
                  <a:pt x="232026" y="148659"/>
                  <a:pt x="198929" y="115562"/>
                </a:cubicBezTo>
                <a:cubicBezTo>
                  <a:pt x="165832" y="82465"/>
                  <a:pt x="8044" y="3186"/>
                  <a:pt x="347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CA73C989-823A-18D9-323E-646BC44DDABB}"/>
              </a:ext>
            </a:extLst>
          </p:cNvPr>
          <p:cNvSpPr/>
          <p:nvPr/>
        </p:nvSpPr>
        <p:spPr>
          <a:xfrm>
            <a:off x="487697" y="8945401"/>
            <a:ext cx="745360" cy="469308"/>
          </a:xfrm>
          <a:custGeom>
            <a:avLst/>
            <a:gdLst>
              <a:gd name="connsiteX0" fmla="*/ 80339 w 745360"/>
              <a:gd name="connsiteY0" fmla="*/ 17 h 469308"/>
              <a:gd name="connsiteX1" fmla="*/ 1830 w 745360"/>
              <a:gd name="connsiteY1" fmla="*/ 138563 h 469308"/>
              <a:gd name="connsiteX2" fmla="*/ 66485 w 745360"/>
              <a:gd name="connsiteY2" fmla="*/ 290963 h 469308"/>
              <a:gd name="connsiteX3" fmla="*/ 11067 w 745360"/>
              <a:gd name="connsiteY3" fmla="*/ 272490 h 469308"/>
              <a:gd name="connsiteX4" fmla="*/ 329721 w 745360"/>
              <a:gd name="connsiteY4" fmla="*/ 438744 h 469308"/>
              <a:gd name="connsiteX5" fmla="*/ 505212 w 745360"/>
              <a:gd name="connsiteY5" fmla="*/ 466454 h 469308"/>
              <a:gd name="connsiteX6" fmla="*/ 745358 w 745360"/>
              <a:gd name="connsiteY6" fmla="*/ 401799 h 469308"/>
              <a:gd name="connsiteX7" fmla="*/ 500594 w 745360"/>
              <a:gd name="connsiteY7" fmla="*/ 457217 h 469308"/>
              <a:gd name="connsiteX8" fmla="*/ 338958 w 745360"/>
              <a:gd name="connsiteY8" fmla="*/ 420272 h 469308"/>
              <a:gd name="connsiteX9" fmla="*/ 117285 w 745360"/>
              <a:gd name="connsiteY9" fmla="*/ 318672 h 469308"/>
              <a:gd name="connsiteX10" fmla="*/ 6448 w 745360"/>
              <a:gd name="connsiteY10" fmla="*/ 207835 h 469308"/>
              <a:gd name="connsiteX11" fmla="*/ 43394 w 745360"/>
              <a:gd name="connsiteY11" fmla="*/ 129326 h 469308"/>
              <a:gd name="connsiteX12" fmla="*/ 80339 w 745360"/>
              <a:gd name="connsiteY12" fmla="*/ 17 h 46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360" h="469308">
                <a:moveTo>
                  <a:pt x="80339" y="17"/>
                </a:moveTo>
                <a:cubicBezTo>
                  <a:pt x="73412" y="1556"/>
                  <a:pt x="4139" y="90072"/>
                  <a:pt x="1830" y="138563"/>
                </a:cubicBezTo>
                <a:cubicBezTo>
                  <a:pt x="-479" y="187054"/>
                  <a:pt x="64945" y="268642"/>
                  <a:pt x="66485" y="290963"/>
                </a:cubicBezTo>
                <a:cubicBezTo>
                  <a:pt x="68025" y="313284"/>
                  <a:pt x="-32806" y="247860"/>
                  <a:pt x="11067" y="272490"/>
                </a:cubicBezTo>
                <a:cubicBezTo>
                  <a:pt x="54940" y="297120"/>
                  <a:pt x="247364" y="406417"/>
                  <a:pt x="329721" y="438744"/>
                </a:cubicBezTo>
                <a:cubicBezTo>
                  <a:pt x="412079" y="471071"/>
                  <a:pt x="435939" y="472611"/>
                  <a:pt x="505212" y="466454"/>
                </a:cubicBezTo>
                <a:cubicBezTo>
                  <a:pt x="574485" y="460297"/>
                  <a:pt x="746128" y="403339"/>
                  <a:pt x="745358" y="401799"/>
                </a:cubicBezTo>
                <a:cubicBezTo>
                  <a:pt x="744588" y="400260"/>
                  <a:pt x="568327" y="454138"/>
                  <a:pt x="500594" y="457217"/>
                </a:cubicBezTo>
                <a:cubicBezTo>
                  <a:pt x="432861" y="460296"/>
                  <a:pt x="402843" y="443363"/>
                  <a:pt x="338958" y="420272"/>
                </a:cubicBezTo>
                <a:cubicBezTo>
                  <a:pt x="275073" y="397181"/>
                  <a:pt x="172703" y="354078"/>
                  <a:pt x="117285" y="318672"/>
                </a:cubicBezTo>
                <a:cubicBezTo>
                  <a:pt x="61867" y="283266"/>
                  <a:pt x="18763" y="239393"/>
                  <a:pt x="6448" y="207835"/>
                </a:cubicBezTo>
                <a:cubicBezTo>
                  <a:pt x="-5867" y="176277"/>
                  <a:pt x="28000" y="157805"/>
                  <a:pt x="43394" y="129326"/>
                </a:cubicBezTo>
                <a:cubicBezTo>
                  <a:pt x="58788" y="100847"/>
                  <a:pt x="87266" y="-1522"/>
                  <a:pt x="8033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ED79168-2242-5FE4-34D7-4131BC1F1EEB}"/>
              </a:ext>
            </a:extLst>
          </p:cNvPr>
          <p:cNvSpPr/>
          <p:nvPr/>
        </p:nvSpPr>
        <p:spPr>
          <a:xfrm>
            <a:off x="900930" y="9129995"/>
            <a:ext cx="181146" cy="210815"/>
          </a:xfrm>
          <a:custGeom>
            <a:avLst/>
            <a:gdLst>
              <a:gd name="connsiteX0" fmla="*/ 50415 w 181146"/>
              <a:gd name="connsiteY0" fmla="*/ 150 h 210815"/>
              <a:gd name="connsiteX1" fmla="*/ 4234 w 181146"/>
              <a:gd name="connsiteY1" fmla="*/ 101750 h 210815"/>
              <a:gd name="connsiteX2" fmla="*/ 179725 w 181146"/>
              <a:gd name="connsiteY2" fmla="*/ 207969 h 210815"/>
              <a:gd name="connsiteX3" fmla="*/ 82743 w 181146"/>
              <a:gd name="connsiteY3" fmla="*/ 175641 h 210815"/>
              <a:gd name="connsiteX4" fmla="*/ 4234 w 181146"/>
              <a:gd name="connsiteY4" fmla="*/ 124841 h 210815"/>
              <a:gd name="connsiteX5" fmla="*/ 50415 w 181146"/>
              <a:gd name="connsiteY5" fmla="*/ 150 h 21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146" h="210815">
                <a:moveTo>
                  <a:pt x="50415" y="150"/>
                </a:moveTo>
                <a:cubicBezTo>
                  <a:pt x="50415" y="-3698"/>
                  <a:pt x="-17318" y="67114"/>
                  <a:pt x="4234" y="101750"/>
                </a:cubicBezTo>
                <a:cubicBezTo>
                  <a:pt x="25786" y="136387"/>
                  <a:pt x="166640" y="195654"/>
                  <a:pt x="179725" y="207969"/>
                </a:cubicBezTo>
                <a:cubicBezTo>
                  <a:pt x="192810" y="220284"/>
                  <a:pt x="111991" y="189496"/>
                  <a:pt x="82743" y="175641"/>
                </a:cubicBezTo>
                <a:cubicBezTo>
                  <a:pt x="53495" y="161786"/>
                  <a:pt x="11931" y="149471"/>
                  <a:pt x="4234" y="124841"/>
                </a:cubicBezTo>
                <a:cubicBezTo>
                  <a:pt x="-3463" y="100211"/>
                  <a:pt x="50415" y="3998"/>
                  <a:pt x="50415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81948B9-8E99-C97A-B361-CAECB13D5E76}"/>
              </a:ext>
            </a:extLst>
          </p:cNvPr>
          <p:cNvSpPr/>
          <p:nvPr/>
        </p:nvSpPr>
        <p:spPr>
          <a:xfrm>
            <a:off x="992317" y="9093170"/>
            <a:ext cx="152017" cy="240273"/>
          </a:xfrm>
          <a:custGeom>
            <a:avLst/>
            <a:gdLst>
              <a:gd name="connsiteX0" fmla="*/ 592 w 152017"/>
              <a:gd name="connsiteY0" fmla="*/ 30 h 240273"/>
              <a:gd name="connsiteX1" fmla="*/ 97574 w 152017"/>
              <a:gd name="connsiteY1" fmla="*/ 73921 h 240273"/>
              <a:gd name="connsiteX2" fmla="*/ 125283 w 152017"/>
              <a:gd name="connsiteY2" fmla="*/ 106248 h 240273"/>
              <a:gd name="connsiteX3" fmla="*/ 125283 w 152017"/>
              <a:gd name="connsiteY3" fmla="*/ 240175 h 240273"/>
              <a:gd name="connsiteX4" fmla="*/ 148374 w 152017"/>
              <a:gd name="connsiteY4" fmla="*/ 83157 h 240273"/>
              <a:gd name="connsiteX5" fmla="*/ 592 w 152017"/>
              <a:gd name="connsiteY5" fmla="*/ 30 h 24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17" h="240273">
                <a:moveTo>
                  <a:pt x="592" y="30"/>
                </a:moveTo>
                <a:cubicBezTo>
                  <a:pt x="-7875" y="-1509"/>
                  <a:pt x="76792" y="56218"/>
                  <a:pt x="97574" y="73921"/>
                </a:cubicBezTo>
                <a:cubicBezTo>
                  <a:pt x="118356" y="91624"/>
                  <a:pt x="120665" y="78539"/>
                  <a:pt x="125283" y="106248"/>
                </a:cubicBezTo>
                <a:cubicBezTo>
                  <a:pt x="129901" y="133957"/>
                  <a:pt x="121435" y="244023"/>
                  <a:pt x="125283" y="240175"/>
                </a:cubicBezTo>
                <a:cubicBezTo>
                  <a:pt x="129131" y="236327"/>
                  <a:pt x="162998" y="118563"/>
                  <a:pt x="148374" y="83157"/>
                </a:cubicBezTo>
                <a:cubicBezTo>
                  <a:pt x="133750" y="47751"/>
                  <a:pt x="9059" y="1569"/>
                  <a:pt x="59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5F190E46-E7BE-EFAE-62DC-3C92CAA5CBFC}"/>
              </a:ext>
            </a:extLst>
          </p:cNvPr>
          <p:cNvSpPr/>
          <p:nvPr/>
        </p:nvSpPr>
        <p:spPr>
          <a:xfrm>
            <a:off x="578884" y="9000794"/>
            <a:ext cx="238697" cy="203342"/>
          </a:xfrm>
          <a:custGeom>
            <a:avLst/>
            <a:gdLst>
              <a:gd name="connsiteX0" fmla="*/ 58425 w 238697"/>
              <a:gd name="connsiteY0" fmla="*/ 42 h 203342"/>
              <a:gd name="connsiteX1" fmla="*/ 44571 w 238697"/>
              <a:gd name="connsiteY1" fmla="*/ 133970 h 203342"/>
              <a:gd name="connsiteX2" fmla="*/ 238534 w 238697"/>
              <a:gd name="connsiteY2" fmla="*/ 203242 h 203342"/>
              <a:gd name="connsiteX3" fmla="*/ 7625 w 238697"/>
              <a:gd name="connsiteY3" fmla="*/ 120115 h 203342"/>
              <a:gd name="connsiteX4" fmla="*/ 58425 w 238697"/>
              <a:gd name="connsiteY4" fmla="*/ 42 h 2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97" h="203342">
                <a:moveTo>
                  <a:pt x="58425" y="42"/>
                </a:moveTo>
                <a:cubicBezTo>
                  <a:pt x="64583" y="2351"/>
                  <a:pt x="14553" y="100103"/>
                  <a:pt x="44571" y="133970"/>
                </a:cubicBezTo>
                <a:cubicBezTo>
                  <a:pt x="74589" y="167837"/>
                  <a:pt x="244692" y="205551"/>
                  <a:pt x="238534" y="203242"/>
                </a:cubicBezTo>
                <a:cubicBezTo>
                  <a:pt x="232376" y="200933"/>
                  <a:pt x="39182" y="149363"/>
                  <a:pt x="7625" y="120115"/>
                </a:cubicBezTo>
                <a:cubicBezTo>
                  <a:pt x="-23932" y="90867"/>
                  <a:pt x="52267" y="-2267"/>
                  <a:pt x="5842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7DB71240-E408-4F36-17F4-C408ADB2209A}"/>
              </a:ext>
            </a:extLst>
          </p:cNvPr>
          <p:cNvSpPr/>
          <p:nvPr/>
        </p:nvSpPr>
        <p:spPr>
          <a:xfrm>
            <a:off x="647017" y="8943493"/>
            <a:ext cx="432140" cy="174340"/>
          </a:xfrm>
          <a:custGeom>
            <a:avLst/>
            <a:gdLst>
              <a:gd name="connsiteX0" fmla="*/ 96510 w 432140"/>
              <a:gd name="connsiteY0" fmla="*/ 135852 h 174340"/>
              <a:gd name="connsiteX1" fmla="*/ 221201 w 432140"/>
              <a:gd name="connsiteY1" fmla="*/ 158943 h 174340"/>
              <a:gd name="connsiteX2" fmla="*/ 429019 w 432140"/>
              <a:gd name="connsiteY2" fmla="*/ 163562 h 174340"/>
              <a:gd name="connsiteX3" fmla="*/ 327419 w 432140"/>
              <a:gd name="connsiteY3" fmla="*/ 163562 h 174340"/>
              <a:gd name="connsiteX4" fmla="*/ 78038 w 432140"/>
              <a:gd name="connsiteY4" fmla="*/ 20398 h 174340"/>
              <a:gd name="connsiteX5" fmla="*/ 4147 w 432140"/>
              <a:gd name="connsiteY5" fmla="*/ 11162 h 174340"/>
              <a:gd name="connsiteX6" fmla="*/ 179638 w 432140"/>
              <a:gd name="connsiteY6" fmla="*/ 117380 h 174340"/>
              <a:gd name="connsiteX7" fmla="*/ 151928 w 432140"/>
              <a:gd name="connsiteY7" fmla="*/ 135852 h 174340"/>
              <a:gd name="connsiteX8" fmla="*/ 96510 w 432140"/>
              <a:gd name="connsiteY8" fmla="*/ 135852 h 17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140" h="174340">
                <a:moveTo>
                  <a:pt x="96510" y="135852"/>
                </a:moveTo>
                <a:cubicBezTo>
                  <a:pt x="108056" y="139701"/>
                  <a:pt x="165783" y="154325"/>
                  <a:pt x="221201" y="158943"/>
                </a:cubicBezTo>
                <a:cubicBezTo>
                  <a:pt x="276619" y="163561"/>
                  <a:pt x="411316" y="162792"/>
                  <a:pt x="429019" y="163562"/>
                </a:cubicBezTo>
                <a:cubicBezTo>
                  <a:pt x="446722" y="164332"/>
                  <a:pt x="385916" y="187423"/>
                  <a:pt x="327419" y="163562"/>
                </a:cubicBezTo>
                <a:cubicBezTo>
                  <a:pt x="268922" y="139701"/>
                  <a:pt x="131917" y="45798"/>
                  <a:pt x="78038" y="20398"/>
                </a:cubicBezTo>
                <a:cubicBezTo>
                  <a:pt x="24159" y="-5002"/>
                  <a:pt x="-12786" y="-5002"/>
                  <a:pt x="4147" y="11162"/>
                </a:cubicBezTo>
                <a:cubicBezTo>
                  <a:pt x="21080" y="27326"/>
                  <a:pt x="179638" y="117380"/>
                  <a:pt x="179638" y="117380"/>
                </a:cubicBezTo>
                <a:cubicBezTo>
                  <a:pt x="204268" y="138162"/>
                  <a:pt x="165783" y="130464"/>
                  <a:pt x="151928" y="135852"/>
                </a:cubicBezTo>
                <a:cubicBezTo>
                  <a:pt x="138073" y="141240"/>
                  <a:pt x="84964" y="132003"/>
                  <a:pt x="96510" y="1358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6E209B2E-4E93-9FAC-F397-CBD8D75FFAF1}"/>
              </a:ext>
            </a:extLst>
          </p:cNvPr>
          <p:cNvSpPr/>
          <p:nvPr/>
        </p:nvSpPr>
        <p:spPr>
          <a:xfrm>
            <a:off x="420255" y="5951420"/>
            <a:ext cx="2135216" cy="190933"/>
          </a:xfrm>
          <a:custGeom>
            <a:avLst/>
            <a:gdLst>
              <a:gd name="connsiteX0" fmla="*/ 0 w 2135216"/>
              <a:gd name="connsiteY0" fmla="*/ 121489 h 190933"/>
              <a:gd name="connsiteX1" fmla="*/ 614218 w 2135216"/>
              <a:gd name="connsiteY1" fmla="*/ 186144 h 190933"/>
              <a:gd name="connsiteX2" fmla="*/ 480290 w 2135216"/>
              <a:gd name="connsiteY2" fmla="*/ 186144 h 190933"/>
              <a:gd name="connsiteX3" fmla="*/ 1209963 w 2135216"/>
              <a:gd name="connsiteY3" fmla="*/ 153816 h 190933"/>
              <a:gd name="connsiteX4" fmla="*/ 1182254 w 2135216"/>
              <a:gd name="connsiteY4" fmla="*/ 163053 h 190933"/>
              <a:gd name="connsiteX5" fmla="*/ 1888836 w 2135216"/>
              <a:gd name="connsiteY5" fmla="*/ 47598 h 190933"/>
              <a:gd name="connsiteX6" fmla="*/ 1805709 w 2135216"/>
              <a:gd name="connsiteY6" fmla="*/ 66071 h 190933"/>
              <a:gd name="connsiteX7" fmla="*/ 2133600 w 2135216"/>
              <a:gd name="connsiteY7" fmla="*/ 1416 h 190933"/>
              <a:gd name="connsiteX8" fmla="*/ 1939636 w 2135216"/>
              <a:gd name="connsiteY8" fmla="*/ 19889 h 190933"/>
              <a:gd name="connsiteX9" fmla="*/ 960581 w 2135216"/>
              <a:gd name="connsiteY9" fmla="*/ 158435 h 190933"/>
              <a:gd name="connsiteX10" fmla="*/ 461818 w 2135216"/>
              <a:gd name="connsiteY10" fmla="*/ 153816 h 190933"/>
              <a:gd name="connsiteX11" fmla="*/ 0 w 2135216"/>
              <a:gd name="connsiteY11" fmla="*/ 121489 h 19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5216" h="190933">
                <a:moveTo>
                  <a:pt x="0" y="121489"/>
                </a:moveTo>
                <a:cubicBezTo>
                  <a:pt x="25400" y="126877"/>
                  <a:pt x="534170" y="175368"/>
                  <a:pt x="614218" y="186144"/>
                </a:cubicBezTo>
                <a:cubicBezTo>
                  <a:pt x="694266" y="196920"/>
                  <a:pt x="480290" y="186144"/>
                  <a:pt x="480290" y="186144"/>
                </a:cubicBezTo>
                <a:lnTo>
                  <a:pt x="1209963" y="153816"/>
                </a:lnTo>
                <a:cubicBezTo>
                  <a:pt x="1326957" y="149968"/>
                  <a:pt x="1182254" y="163053"/>
                  <a:pt x="1182254" y="163053"/>
                </a:cubicBezTo>
                <a:lnTo>
                  <a:pt x="1888836" y="47598"/>
                </a:lnTo>
                <a:cubicBezTo>
                  <a:pt x="1992745" y="31434"/>
                  <a:pt x="1805709" y="66071"/>
                  <a:pt x="1805709" y="66071"/>
                </a:cubicBezTo>
                <a:cubicBezTo>
                  <a:pt x="1846503" y="58374"/>
                  <a:pt x="2111279" y="9113"/>
                  <a:pt x="2133600" y="1416"/>
                </a:cubicBezTo>
                <a:cubicBezTo>
                  <a:pt x="2155921" y="-6281"/>
                  <a:pt x="1939636" y="19889"/>
                  <a:pt x="1939636" y="19889"/>
                </a:cubicBezTo>
                <a:cubicBezTo>
                  <a:pt x="1744133" y="46059"/>
                  <a:pt x="1206884" y="136114"/>
                  <a:pt x="960581" y="158435"/>
                </a:cubicBezTo>
                <a:cubicBezTo>
                  <a:pt x="714278" y="180756"/>
                  <a:pt x="621915" y="165362"/>
                  <a:pt x="461818" y="153816"/>
                </a:cubicBezTo>
                <a:lnTo>
                  <a:pt x="0" y="1214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91DE34F-1991-B286-F543-8B5FC0CF255B}"/>
              </a:ext>
            </a:extLst>
          </p:cNvPr>
          <p:cNvSpPr/>
          <p:nvPr/>
        </p:nvSpPr>
        <p:spPr>
          <a:xfrm>
            <a:off x="429265" y="5901868"/>
            <a:ext cx="2154268" cy="180277"/>
          </a:xfrm>
          <a:custGeom>
            <a:avLst/>
            <a:gdLst>
              <a:gd name="connsiteX0" fmla="*/ 4844 w 2154268"/>
              <a:gd name="connsiteY0" fmla="*/ 129477 h 180277"/>
              <a:gd name="connsiteX1" fmla="*/ 752990 w 2154268"/>
              <a:gd name="connsiteY1" fmla="*/ 180277 h 180277"/>
              <a:gd name="connsiteX2" fmla="*/ 1311790 w 2154268"/>
              <a:gd name="connsiteY2" fmla="*/ 129477 h 180277"/>
              <a:gd name="connsiteX3" fmla="*/ 1039317 w 2154268"/>
              <a:gd name="connsiteY3" fmla="*/ 161805 h 180277"/>
              <a:gd name="connsiteX4" fmla="*/ 1778226 w 2154268"/>
              <a:gd name="connsiteY4" fmla="*/ 55587 h 180277"/>
              <a:gd name="connsiteX5" fmla="*/ 2152299 w 2154268"/>
              <a:gd name="connsiteY5" fmla="*/ 168 h 180277"/>
              <a:gd name="connsiteX6" fmla="*/ 1935244 w 2154268"/>
              <a:gd name="connsiteY6" fmla="*/ 37114 h 180277"/>
              <a:gd name="connsiteX7" fmla="*/ 1404153 w 2154268"/>
              <a:gd name="connsiteY7" fmla="*/ 143332 h 180277"/>
              <a:gd name="connsiteX8" fmla="*/ 757608 w 2154268"/>
              <a:gd name="connsiteY8" fmla="*/ 143332 h 180277"/>
              <a:gd name="connsiteX9" fmla="*/ 448190 w 2154268"/>
              <a:gd name="connsiteY9" fmla="*/ 111005 h 180277"/>
              <a:gd name="connsiteX10" fmla="*/ 4844 w 2154268"/>
              <a:gd name="connsiteY10" fmla="*/ 129477 h 18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4268" h="180277">
                <a:moveTo>
                  <a:pt x="4844" y="129477"/>
                </a:moveTo>
                <a:cubicBezTo>
                  <a:pt x="55644" y="141022"/>
                  <a:pt x="535166" y="180277"/>
                  <a:pt x="752990" y="180277"/>
                </a:cubicBezTo>
                <a:cubicBezTo>
                  <a:pt x="970814" y="180277"/>
                  <a:pt x="1264069" y="132556"/>
                  <a:pt x="1311790" y="129477"/>
                </a:cubicBezTo>
                <a:cubicBezTo>
                  <a:pt x="1359511" y="126398"/>
                  <a:pt x="961578" y="174120"/>
                  <a:pt x="1039317" y="161805"/>
                </a:cubicBezTo>
                <a:cubicBezTo>
                  <a:pt x="1117056" y="149490"/>
                  <a:pt x="1778226" y="55587"/>
                  <a:pt x="1778226" y="55587"/>
                </a:cubicBezTo>
                <a:lnTo>
                  <a:pt x="2152299" y="168"/>
                </a:lnTo>
                <a:cubicBezTo>
                  <a:pt x="2178469" y="-2911"/>
                  <a:pt x="1935244" y="37114"/>
                  <a:pt x="1935244" y="37114"/>
                </a:cubicBezTo>
                <a:cubicBezTo>
                  <a:pt x="1810553" y="60975"/>
                  <a:pt x="1600426" y="125629"/>
                  <a:pt x="1404153" y="143332"/>
                </a:cubicBezTo>
                <a:cubicBezTo>
                  <a:pt x="1207880" y="161035"/>
                  <a:pt x="916935" y="148720"/>
                  <a:pt x="757608" y="143332"/>
                </a:cubicBezTo>
                <a:cubicBezTo>
                  <a:pt x="598281" y="137944"/>
                  <a:pt x="579808" y="109466"/>
                  <a:pt x="448190" y="111005"/>
                </a:cubicBezTo>
                <a:cubicBezTo>
                  <a:pt x="316572" y="112544"/>
                  <a:pt x="-45956" y="117932"/>
                  <a:pt x="4844" y="129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7081255-2670-8AC2-CBEA-022FC13BFC24}"/>
              </a:ext>
            </a:extLst>
          </p:cNvPr>
          <p:cNvSpPr/>
          <p:nvPr/>
        </p:nvSpPr>
        <p:spPr>
          <a:xfrm>
            <a:off x="415437" y="5798985"/>
            <a:ext cx="2148339" cy="172346"/>
          </a:xfrm>
          <a:custGeom>
            <a:avLst/>
            <a:gdLst>
              <a:gd name="connsiteX0" fmla="*/ 199 w 2148339"/>
              <a:gd name="connsiteY0" fmla="*/ 172324 h 172346"/>
              <a:gd name="connsiteX1" fmla="*/ 877654 w 2148339"/>
              <a:gd name="connsiteY1" fmla="*/ 70724 h 172346"/>
              <a:gd name="connsiteX2" fmla="*/ 1399508 w 2148339"/>
              <a:gd name="connsiteY2" fmla="*/ 43015 h 172346"/>
              <a:gd name="connsiteX3" fmla="*/ 1293290 w 2148339"/>
              <a:gd name="connsiteY3" fmla="*/ 24542 h 172346"/>
              <a:gd name="connsiteX4" fmla="*/ 1602708 w 2148339"/>
              <a:gd name="connsiteY4" fmla="*/ 33779 h 172346"/>
              <a:gd name="connsiteX5" fmla="*/ 1579618 w 2148339"/>
              <a:gd name="connsiteY5" fmla="*/ 1451 h 172346"/>
              <a:gd name="connsiteX6" fmla="*/ 2138418 w 2148339"/>
              <a:gd name="connsiteY6" fmla="*/ 89197 h 172346"/>
              <a:gd name="connsiteX7" fmla="*/ 1893654 w 2148339"/>
              <a:gd name="connsiteY7" fmla="*/ 61488 h 172346"/>
              <a:gd name="connsiteX8" fmla="*/ 1348708 w 2148339"/>
              <a:gd name="connsiteY8" fmla="*/ 61488 h 172346"/>
              <a:gd name="connsiteX9" fmla="*/ 1311763 w 2148339"/>
              <a:gd name="connsiteY9" fmla="*/ 89197 h 172346"/>
              <a:gd name="connsiteX10" fmla="*/ 840708 w 2148339"/>
              <a:gd name="connsiteY10" fmla="*/ 144615 h 172346"/>
              <a:gd name="connsiteX11" fmla="*/ 1094708 w 2148339"/>
              <a:gd name="connsiteY11" fmla="*/ 93815 h 172346"/>
              <a:gd name="connsiteX12" fmla="*/ 799145 w 2148339"/>
              <a:gd name="connsiteY12" fmla="*/ 79960 h 172346"/>
              <a:gd name="connsiteX13" fmla="*/ 199 w 2148339"/>
              <a:gd name="connsiteY13" fmla="*/ 172324 h 17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48339" h="172346">
                <a:moveTo>
                  <a:pt x="199" y="172324"/>
                </a:moveTo>
                <a:lnTo>
                  <a:pt x="877654" y="70724"/>
                </a:lnTo>
                <a:cubicBezTo>
                  <a:pt x="1110872" y="49173"/>
                  <a:pt x="1330235" y="50712"/>
                  <a:pt x="1399508" y="43015"/>
                </a:cubicBezTo>
                <a:cubicBezTo>
                  <a:pt x="1468781" y="35318"/>
                  <a:pt x="1259423" y="26081"/>
                  <a:pt x="1293290" y="24542"/>
                </a:cubicBezTo>
                <a:cubicBezTo>
                  <a:pt x="1327157" y="23003"/>
                  <a:pt x="1554987" y="37627"/>
                  <a:pt x="1602708" y="33779"/>
                </a:cubicBezTo>
                <a:cubicBezTo>
                  <a:pt x="1650429" y="29931"/>
                  <a:pt x="1490333" y="-7785"/>
                  <a:pt x="1579618" y="1451"/>
                </a:cubicBezTo>
                <a:cubicBezTo>
                  <a:pt x="1668903" y="10687"/>
                  <a:pt x="2086079" y="79191"/>
                  <a:pt x="2138418" y="89197"/>
                </a:cubicBezTo>
                <a:cubicBezTo>
                  <a:pt x="2190757" y="99203"/>
                  <a:pt x="2025272" y="66106"/>
                  <a:pt x="1893654" y="61488"/>
                </a:cubicBezTo>
                <a:cubicBezTo>
                  <a:pt x="1762036" y="56870"/>
                  <a:pt x="1445690" y="56870"/>
                  <a:pt x="1348708" y="61488"/>
                </a:cubicBezTo>
                <a:cubicBezTo>
                  <a:pt x="1251726" y="66106"/>
                  <a:pt x="1396429" y="75343"/>
                  <a:pt x="1311763" y="89197"/>
                </a:cubicBezTo>
                <a:cubicBezTo>
                  <a:pt x="1227097" y="103051"/>
                  <a:pt x="876884" y="143845"/>
                  <a:pt x="840708" y="144615"/>
                </a:cubicBezTo>
                <a:cubicBezTo>
                  <a:pt x="804532" y="145385"/>
                  <a:pt x="1101635" y="104591"/>
                  <a:pt x="1094708" y="93815"/>
                </a:cubicBezTo>
                <a:cubicBezTo>
                  <a:pt x="1087781" y="83039"/>
                  <a:pt x="976175" y="64566"/>
                  <a:pt x="799145" y="79960"/>
                </a:cubicBezTo>
                <a:cubicBezTo>
                  <a:pt x="622115" y="95354"/>
                  <a:pt x="-12886" y="173863"/>
                  <a:pt x="199" y="172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8E3AF031-0E36-8E08-414F-8DA206458413}"/>
              </a:ext>
            </a:extLst>
          </p:cNvPr>
          <p:cNvSpPr/>
          <p:nvPr/>
        </p:nvSpPr>
        <p:spPr>
          <a:xfrm>
            <a:off x="410399" y="6038999"/>
            <a:ext cx="195661" cy="1278059"/>
          </a:xfrm>
          <a:custGeom>
            <a:avLst/>
            <a:gdLst>
              <a:gd name="connsiteX0" fmla="*/ 32946 w 195661"/>
              <a:gd name="connsiteY0" fmla="*/ 1583 h 1278059"/>
              <a:gd name="connsiteX1" fmla="*/ 56037 w 195661"/>
              <a:gd name="connsiteY1" fmla="*/ 509583 h 1278059"/>
              <a:gd name="connsiteX2" fmla="*/ 97601 w 195661"/>
              <a:gd name="connsiteY2" fmla="*/ 772819 h 1278059"/>
              <a:gd name="connsiteX3" fmla="*/ 619 w 195661"/>
              <a:gd name="connsiteY3" fmla="*/ 560383 h 1278059"/>
              <a:gd name="connsiteX4" fmla="*/ 153019 w 195661"/>
              <a:gd name="connsiteY4" fmla="*/ 897510 h 1278059"/>
              <a:gd name="connsiteX5" fmla="*/ 194583 w 195661"/>
              <a:gd name="connsiteY5" fmla="*/ 1266965 h 1278059"/>
              <a:gd name="connsiteX6" fmla="*/ 171492 w 195661"/>
              <a:gd name="connsiteY6" fmla="*/ 1142274 h 1278059"/>
              <a:gd name="connsiteX7" fmla="*/ 51419 w 195661"/>
              <a:gd name="connsiteY7" fmla="*/ 745110 h 1278059"/>
              <a:gd name="connsiteX8" fmla="*/ 9856 w 195661"/>
              <a:gd name="connsiteY8" fmla="*/ 190928 h 1278059"/>
              <a:gd name="connsiteX9" fmla="*/ 5237 w 195661"/>
              <a:gd name="connsiteY9" fmla="*/ 343328 h 1278059"/>
              <a:gd name="connsiteX10" fmla="*/ 32946 w 195661"/>
              <a:gd name="connsiteY10" fmla="*/ 1583 h 127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661" h="1278059">
                <a:moveTo>
                  <a:pt x="32946" y="1583"/>
                </a:moveTo>
                <a:cubicBezTo>
                  <a:pt x="41413" y="29292"/>
                  <a:pt x="45261" y="381044"/>
                  <a:pt x="56037" y="509583"/>
                </a:cubicBezTo>
                <a:cubicBezTo>
                  <a:pt x="66813" y="638122"/>
                  <a:pt x="106837" y="764352"/>
                  <a:pt x="97601" y="772819"/>
                </a:cubicBezTo>
                <a:cubicBezTo>
                  <a:pt x="88365" y="781286"/>
                  <a:pt x="-8617" y="539601"/>
                  <a:pt x="619" y="560383"/>
                </a:cubicBezTo>
                <a:cubicBezTo>
                  <a:pt x="9855" y="581165"/>
                  <a:pt x="120692" y="779746"/>
                  <a:pt x="153019" y="897510"/>
                </a:cubicBezTo>
                <a:cubicBezTo>
                  <a:pt x="185346" y="1015274"/>
                  <a:pt x="191504" y="1226171"/>
                  <a:pt x="194583" y="1266965"/>
                </a:cubicBezTo>
                <a:cubicBezTo>
                  <a:pt x="197662" y="1307759"/>
                  <a:pt x="195353" y="1229250"/>
                  <a:pt x="171492" y="1142274"/>
                </a:cubicBezTo>
                <a:cubicBezTo>
                  <a:pt x="147631" y="1055298"/>
                  <a:pt x="78358" y="903668"/>
                  <a:pt x="51419" y="745110"/>
                </a:cubicBezTo>
                <a:cubicBezTo>
                  <a:pt x="24480" y="586552"/>
                  <a:pt x="17553" y="257892"/>
                  <a:pt x="9856" y="190928"/>
                </a:cubicBezTo>
                <a:cubicBezTo>
                  <a:pt x="2159" y="123964"/>
                  <a:pt x="3698" y="367958"/>
                  <a:pt x="5237" y="343328"/>
                </a:cubicBezTo>
                <a:cubicBezTo>
                  <a:pt x="6776" y="318698"/>
                  <a:pt x="24479" y="-26126"/>
                  <a:pt x="32946" y="1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678DD5E1-0DE8-E672-C549-309842C4EC08}"/>
              </a:ext>
            </a:extLst>
          </p:cNvPr>
          <p:cNvSpPr/>
          <p:nvPr/>
        </p:nvSpPr>
        <p:spPr>
          <a:xfrm>
            <a:off x="2481974" y="6049818"/>
            <a:ext cx="141153" cy="1416551"/>
          </a:xfrm>
          <a:custGeom>
            <a:avLst/>
            <a:gdLst>
              <a:gd name="connsiteX0" fmla="*/ 71881 w 141153"/>
              <a:gd name="connsiteY0" fmla="*/ 0 h 1416551"/>
              <a:gd name="connsiteX1" fmla="*/ 104208 w 141153"/>
              <a:gd name="connsiteY1" fmla="*/ 503382 h 1416551"/>
              <a:gd name="connsiteX2" fmla="*/ 2608 w 141153"/>
              <a:gd name="connsiteY2" fmla="*/ 1371600 h 1416551"/>
              <a:gd name="connsiteX3" fmla="*/ 39553 w 141153"/>
              <a:gd name="connsiteY3" fmla="*/ 1209964 h 1416551"/>
              <a:gd name="connsiteX4" fmla="*/ 141153 w 141153"/>
              <a:gd name="connsiteY4" fmla="*/ 503382 h 1416551"/>
              <a:gd name="connsiteX5" fmla="*/ 71881 w 141153"/>
              <a:gd name="connsiteY5" fmla="*/ 0 h 14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153" h="1416551">
                <a:moveTo>
                  <a:pt x="71881" y="0"/>
                </a:moveTo>
                <a:cubicBezTo>
                  <a:pt x="65724" y="0"/>
                  <a:pt x="115753" y="274782"/>
                  <a:pt x="104208" y="503382"/>
                </a:cubicBezTo>
                <a:cubicBezTo>
                  <a:pt x="92663" y="731982"/>
                  <a:pt x="13384" y="1253836"/>
                  <a:pt x="2608" y="1371600"/>
                </a:cubicBezTo>
                <a:cubicBezTo>
                  <a:pt x="-8168" y="1489364"/>
                  <a:pt x="16462" y="1354667"/>
                  <a:pt x="39553" y="1209964"/>
                </a:cubicBezTo>
                <a:cubicBezTo>
                  <a:pt x="62644" y="1065261"/>
                  <a:pt x="141153" y="707352"/>
                  <a:pt x="141153" y="503382"/>
                </a:cubicBezTo>
                <a:cubicBezTo>
                  <a:pt x="141153" y="299412"/>
                  <a:pt x="78038" y="0"/>
                  <a:pt x="718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948FFF4-EB17-0012-0729-7596071ACE27}"/>
              </a:ext>
            </a:extLst>
          </p:cNvPr>
          <p:cNvSpPr/>
          <p:nvPr/>
        </p:nvSpPr>
        <p:spPr>
          <a:xfrm>
            <a:off x="2426559" y="6187862"/>
            <a:ext cx="137131" cy="2133847"/>
          </a:xfrm>
          <a:custGeom>
            <a:avLst/>
            <a:gdLst>
              <a:gd name="connsiteX0" fmla="*/ 90350 w 137131"/>
              <a:gd name="connsiteY0" fmla="*/ 5120 h 2133847"/>
              <a:gd name="connsiteX1" fmla="*/ 81114 w 137131"/>
              <a:gd name="connsiteY1" fmla="*/ 720938 h 2133847"/>
              <a:gd name="connsiteX2" fmla="*/ 2605 w 137131"/>
              <a:gd name="connsiteY2" fmla="*/ 1312065 h 2133847"/>
              <a:gd name="connsiteX3" fmla="*/ 21077 w 137131"/>
              <a:gd name="connsiteY3" fmla="*/ 2101774 h 2133847"/>
              <a:gd name="connsiteX4" fmla="*/ 44168 w 137131"/>
              <a:gd name="connsiteY4" fmla="*/ 1917047 h 2133847"/>
              <a:gd name="connsiteX5" fmla="*/ 67259 w 137131"/>
              <a:gd name="connsiteY5" fmla="*/ 1335156 h 2133847"/>
              <a:gd name="connsiteX6" fmla="*/ 44168 w 137131"/>
              <a:gd name="connsiteY6" fmla="*/ 1741556 h 2133847"/>
              <a:gd name="connsiteX7" fmla="*/ 48786 w 137131"/>
              <a:gd name="connsiteY7" fmla="*/ 1201229 h 2133847"/>
              <a:gd name="connsiteX8" fmla="*/ 136532 w 137131"/>
              <a:gd name="connsiteY8" fmla="*/ 439229 h 2133847"/>
              <a:gd name="connsiteX9" fmla="*/ 90350 w 137131"/>
              <a:gd name="connsiteY9" fmla="*/ 5120 h 213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31" h="2133847">
                <a:moveTo>
                  <a:pt x="90350" y="5120"/>
                </a:moveTo>
                <a:cubicBezTo>
                  <a:pt x="81114" y="52071"/>
                  <a:pt x="95738" y="503114"/>
                  <a:pt x="81114" y="720938"/>
                </a:cubicBezTo>
                <a:cubicBezTo>
                  <a:pt x="66490" y="938762"/>
                  <a:pt x="12611" y="1081926"/>
                  <a:pt x="2605" y="1312065"/>
                </a:cubicBezTo>
                <a:cubicBezTo>
                  <a:pt x="-7401" y="1542204"/>
                  <a:pt x="14150" y="2000944"/>
                  <a:pt x="21077" y="2101774"/>
                </a:cubicBezTo>
                <a:cubicBezTo>
                  <a:pt x="28004" y="2202604"/>
                  <a:pt x="36471" y="2044817"/>
                  <a:pt x="44168" y="1917047"/>
                </a:cubicBezTo>
                <a:cubicBezTo>
                  <a:pt x="51865" y="1789277"/>
                  <a:pt x="67259" y="1364404"/>
                  <a:pt x="67259" y="1335156"/>
                </a:cubicBezTo>
                <a:cubicBezTo>
                  <a:pt x="67259" y="1305908"/>
                  <a:pt x="47247" y="1763877"/>
                  <a:pt x="44168" y="1741556"/>
                </a:cubicBezTo>
                <a:cubicBezTo>
                  <a:pt x="41089" y="1719235"/>
                  <a:pt x="33392" y="1418283"/>
                  <a:pt x="48786" y="1201229"/>
                </a:cubicBezTo>
                <a:cubicBezTo>
                  <a:pt x="64180" y="984175"/>
                  <a:pt x="130374" y="633962"/>
                  <a:pt x="136532" y="439229"/>
                </a:cubicBezTo>
                <a:cubicBezTo>
                  <a:pt x="142690" y="244496"/>
                  <a:pt x="99586" y="-41831"/>
                  <a:pt x="90350" y="5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85274B43-F1C6-111F-05C0-505156E8F350}"/>
              </a:ext>
            </a:extLst>
          </p:cNvPr>
          <p:cNvSpPr/>
          <p:nvPr/>
        </p:nvSpPr>
        <p:spPr>
          <a:xfrm>
            <a:off x="2318324" y="8355912"/>
            <a:ext cx="145575" cy="1092899"/>
          </a:xfrm>
          <a:custGeom>
            <a:avLst/>
            <a:gdLst>
              <a:gd name="connsiteX0" fmla="*/ 143167 w 145575"/>
              <a:gd name="connsiteY0" fmla="*/ 2997 h 1092899"/>
              <a:gd name="connsiteX1" fmla="*/ 87749 w 145575"/>
              <a:gd name="connsiteY1" fmla="*/ 289324 h 1092899"/>
              <a:gd name="connsiteX2" fmla="*/ 60040 w 145575"/>
              <a:gd name="connsiteY2" fmla="*/ 982052 h 1092899"/>
              <a:gd name="connsiteX3" fmla="*/ 60040 w 145575"/>
              <a:gd name="connsiteY3" fmla="*/ 769615 h 1092899"/>
              <a:gd name="connsiteX4" fmla="*/ 78512 w 145575"/>
              <a:gd name="connsiteY4" fmla="*/ 1092888 h 1092899"/>
              <a:gd name="connsiteX5" fmla="*/ 73894 w 145575"/>
              <a:gd name="connsiteY5" fmla="*/ 778852 h 1092899"/>
              <a:gd name="connsiteX6" fmla="*/ 129312 w 145575"/>
              <a:gd name="connsiteY6" fmla="*/ 150779 h 1092899"/>
              <a:gd name="connsiteX7" fmla="*/ 3 w 145575"/>
              <a:gd name="connsiteY7" fmla="*/ 446343 h 1092899"/>
              <a:gd name="connsiteX8" fmla="*/ 143167 w 145575"/>
              <a:gd name="connsiteY8" fmla="*/ 2997 h 109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75" h="1092899">
                <a:moveTo>
                  <a:pt x="143167" y="2997"/>
                </a:moveTo>
                <a:cubicBezTo>
                  <a:pt x="157791" y="-23173"/>
                  <a:pt x="101603" y="126148"/>
                  <a:pt x="87749" y="289324"/>
                </a:cubicBezTo>
                <a:cubicBezTo>
                  <a:pt x="73894" y="452500"/>
                  <a:pt x="64658" y="902004"/>
                  <a:pt x="60040" y="982052"/>
                </a:cubicBezTo>
                <a:cubicBezTo>
                  <a:pt x="55422" y="1062100"/>
                  <a:pt x="56961" y="751142"/>
                  <a:pt x="60040" y="769615"/>
                </a:cubicBezTo>
                <a:cubicBezTo>
                  <a:pt x="63119" y="788088"/>
                  <a:pt x="76203" y="1091349"/>
                  <a:pt x="78512" y="1092888"/>
                </a:cubicBezTo>
                <a:cubicBezTo>
                  <a:pt x="80821" y="1094427"/>
                  <a:pt x="65427" y="935870"/>
                  <a:pt x="73894" y="778852"/>
                </a:cubicBezTo>
                <a:cubicBezTo>
                  <a:pt x="82361" y="621834"/>
                  <a:pt x="141627" y="206197"/>
                  <a:pt x="129312" y="150779"/>
                </a:cubicBezTo>
                <a:cubicBezTo>
                  <a:pt x="116997" y="95361"/>
                  <a:pt x="-767" y="470973"/>
                  <a:pt x="3" y="446343"/>
                </a:cubicBezTo>
                <a:cubicBezTo>
                  <a:pt x="773" y="421713"/>
                  <a:pt x="128543" y="29167"/>
                  <a:pt x="143167" y="2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6F25EBFC-8ED4-D8AC-272B-F0D115764E18}"/>
              </a:ext>
            </a:extLst>
          </p:cNvPr>
          <p:cNvSpPr/>
          <p:nvPr/>
        </p:nvSpPr>
        <p:spPr>
          <a:xfrm>
            <a:off x="978980" y="9327958"/>
            <a:ext cx="1417857" cy="183181"/>
          </a:xfrm>
          <a:custGeom>
            <a:avLst/>
            <a:gdLst>
              <a:gd name="connsiteX0" fmla="*/ 75 w 1417857"/>
              <a:gd name="connsiteY0" fmla="*/ 180878 h 183181"/>
              <a:gd name="connsiteX1" fmla="*/ 919093 w 1417857"/>
              <a:gd name="connsiteY1" fmla="*/ 153169 h 183181"/>
              <a:gd name="connsiteX2" fmla="*/ 521929 w 1417857"/>
              <a:gd name="connsiteY2" fmla="*/ 157787 h 183181"/>
              <a:gd name="connsiteX3" fmla="*/ 1113056 w 1417857"/>
              <a:gd name="connsiteY3" fmla="*/ 102369 h 183181"/>
              <a:gd name="connsiteX4" fmla="*/ 1371675 w 1417857"/>
              <a:gd name="connsiteY4" fmla="*/ 769 h 183181"/>
              <a:gd name="connsiteX5" fmla="*/ 1117675 w 1417857"/>
              <a:gd name="connsiteY5" fmla="*/ 56187 h 183181"/>
              <a:gd name="connsiteX6" fmla="*/ 1417856 w 1417857"/>
              <a:gd name="connsiteY6" fmla="*/ 65424 h 183181"/>
              <a:gd name="connsiteX7" fmla="*/ 1122293 w 1417857"/>
              <a:gd name="connsiteY7" fmla="*/ 102369 h 183181"/>
              <a:gd name="connsiteX8" fmla="*/ 974511 w 1417857"/>
              <a:gd name="connsiteY8" fmla="*/ 83897 h 183181"/>
              <a:gd name="connsiteX9" fmla="*/ 75 w 1417857"/>
              <a:gd name="connsiteY9" fmla="*/ 180878 h 1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857" h="183181">
                <a:moveTo>
                  <a:pt x="75" y="180878"/>
                </a:moveTo>
                <a:cubicBezTo>
                  <a:pt x="-9161" y="192423"/>
                  <a:pt x="832117" y="157017"/>
                  <a:pt x="919093" y="153169"/>
                </a:cubicBezTo>
                <a:cubicBezTo>
                  <a:pt x="1006069" y="149321"/>
                  <a:pt x="489602" y="166254"/>
                  <a:pt x="521929" y="157787"/>
                </a:cubicBezTo>
                <a:cubicBezTo>
                  <a:pt x="554256" y="149320"/>
                  <a:pt x="971432" y="128539"/>
                  <a:pt x="1113056" y="102369"/>
                </a:cubicBezTo>
                <a:cubicBezTo>
                  <a:pt x="1254680" y="76199"/>
                  <a:pt x="1370905" y="8466"/>
                  <a:pt x="1371675" y="769"/>
                </a:cubicBezTo>
                <a:cubicBezTo>
                  <a:pt x="1372445" y="-6928"/>
                  <a:pt x="1109978" y="45411"/>
                  <a:pt x="1117675" y="56187"/>
                </a:cubicBezTo>
                <a:cubicBezTo>
                  <a:pt x="1125372" y="66963"/>
                  <a:pt x="1417086" y="57727"/>
                  <a:pt x="1417856" y="65424"/>
                </a:cubicBezTo>
                <a:cubicBezTo>
                  <a:pt x="1418626" y="73121"/>
                  <a:pt x="1196184" y="99290"/>
                  <a:pt x="1122293" y="102369"/>
                </a:cubicBezTo>
                <a:cubicBezTo>
                  <a:pt x="1048402" y="105448"/>
                  <a:pt x="1156929" y="66194"/>
                  <a:pt x="974511" y="83897"/>
                </a:cubicBezTo>
                <a:cubicBezTo>
                  <a:pt x="792093" y="101600"/>
                  <a:pt x="9311" y="169333"/>
                  <a:pt x="75" y="180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2CABD6A-8870-5618-45B1-4729CFDA4D69}"/>
              </a:ext>
            </a:extLst>
          </p:cNvPr>
          <p:cNvSpPr/>
          <p:nvPr/>
        </p:nvSpPr>
        <p:spPr>
          <a:xfrm>
            <a:off x="1252745" y="8900011"/>
            <a:ext cx="1175576" cy="313266"/>
          </a:xfrm>
          <a:custGeom>
            <a:avLst/>
            <a:gdLst>
              <a:gd name="connsiteX0" fmla="*/ 3400 w 1175576"/>
              <a:gd name="connsiteY0" fmla="*/ 313262 h 313266"/>
              <a:gd name="connsiteX1" fmla="*/ 719219 w 1175576"/>
              <a:gd name="connsiteY1" fmla="*/ 207044 h 313266"/>
              <a:gd name="connsiteX2" fmla="*/ 539110 w 1175576"/>
              <a:gd name="connsiteY2" fmla="*/ 211662 h 313266"/>
              <a:gd name="connsiteX3" fmla="*/ 867000 w 1175576"/>
              <a:gd name="connsiteY3" fmla="*/ 170098 h 313266"/>
              <a:gd name="connsiteX4" fmla="*/ 696128 w 1175576"/>
              <a:gd name="connsiteY4" fmla="*/ 197807 h 313266"/>
              <a:gd name="connsiteX5" fmla="*/ 1167182 w 1175576"/>
              <a:gd name="connsiteY5" fmla="*/ 3844 h 313266"/>
              <a:gd name="connsiteX6" fmla="*/ 996310 w 1175576"/>
              <a:gd name="connsiteY6" fmla="*/ 73116 h 313266"/>
              <a:gd name="connsiteX7" fmla="*/ 973219 w 1175576"/>
              <a:gd name="connsiteY7" fmla="*/ 128534 h 313266"/>
              <a:gd name="connsiteX8" fmla="*/ 654564 w 1175576"/>
              <a:gd name="connsiteY8" fmla="*/ 156244 h 313266"/>
              <a:gd name="connsiteX9" fmla="*/ 280491 w 1175576"/>
              <a:gd name="connsiteY9" fmla="*/ 179334 h 313266"/>
              <a:gd name="connsiteX10" fmla="*/ 442128 w 1175576"/>
              <a:gd name="connsiteY10" fmla="*/ 202425 h 313266"/>
              <a:gd name="connsiteX11" fmla="*/ 3400 w 1175576"/>
              <a:gd name="connsiteY11" fmla="*/ 313262 h 31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5576" h="313266">
                <a:moveTo>
                  <a:pt x="3400" y="313262"/>
                </a:moveTo>
                <a:cubicBezTo>
                  <a:pt x="49582" y="314032"/>
                  <a:pt x="629934" y="223977"/>
                  <a:pt x="719219" y="207044"/>
                </a:cubicBezTo>
                <a:cubicBezTo>
                  <a:pt x="808504" y="190111"/>
                  <a:pt x="514480" y="217820"/>
                  <a:pt x="539110" y="211662"/>
                </a:cubicBezTo>
                <a:cubicBezTo>
                  <a:pt x="563740" y="205504"/>
                  <a:pt x="840830" y="172407"/>
                  <a:pt x="867000" y="170098"/>
                </a:cubicBezTo>
                <a:cubicBezTo>
                  <a:pt x="893170" y="167789"/>
                  <a:pt x="646098" y="225516"/>
                  <a:pt x="696128" y="197807"/>
                </a:cubicBezTo>
                <a:cubicBezTo>
                  <a:pt x="746158" y="170098"/>
                  <a:pt x="1167182" y="3844"/>
                  <a:pt x="1167182" y="3844"/>
                </a:cubicBezTo>
                <a:cubicBezTo>
                  <a:pt x="1217212" y="-16938"/>
                  <a:pt x="1028637" y="52334"/>
                  <a:pt x="996310" y="73116"/>
                </a:cubicBezTo>
                <a:cubicBezTo>
                  <a:pt x="963983" y="93898"/>
                  <a:pt x="1030177" y="114679"/>
                  <a:pt x="973219" y="128534"/>
                </a:cubicBezTo>
                <a:cubicBezTo>
                  <a:pt x="916261" y="142389"/>
                  <a:pt x="770019" y="147777"/>
                  <a:pt x="654564" y="156244"/>
                </a:cubicBezTo>
                <a:cubicBezTo>
                  <a:pt x="539109" y="164711"/>
                  <a:pt x="315897" y="171637"/>
                  <a:pt x="280491" y="179334"/>
                </a:cubicBezTo>
                <a:cubicBezTo>
                  <a:pt x="245085" y="187031"/>
                  <a:pt x="488310" y="175486"/>
                  <a:pt x="442128" y="202425"/>
                </a:cubicBezTo>
                <a:cubicBezTo>
                  <a:pt x="395946" y="229364"/>
                  <a:pt x="-42782" y="312492"/>
                  <a:pt x="3400" y="313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AC98C09E-5FDA-66B2-73A5-CBFFF94F12ED}"/>
              </a:ext>
            </a:extLst>
          </p:cNvPr>
          <p:cNvSpPr/>
          <p:nvPr/>
        </p:nvSpPr>
        <p:spPr>
          <a:xfrm>
            <a:off x="524312" y="6368059"/>
            <a:ext cx="1848489" cy="2113650"/>
          </a:xfrm>
          <a:custGeom>
            <a:avLst/>
            <a:gdLst>
              <a:gd name="connsiteX0" fmla="*/ 154561 w 1848489"/>
              <a:gd name="connsiteY0" fmla="*/ 175905 h 2113650"/>
              <a:gd name="connsiteX1" fmla="*/ 1309106 w 1848489"/>
              <a:gd name="connsiteY1" fmla="*/ 414 h 2113650"/>
              <a:gd name="connsiteX2" fmla="*/ 1045870 w 1848489"/>
              <a:gd name="connsiteY2" fmla="*/ 129723 h 2113650"/>
              <a:gd name="connsiteX3" fmla="*/ 1563106 w 1848489"/>
              <a:gd name="connsiteY3" fmla="*/ 212850 h 2113650"/>
              <a:gd name="connsiteX4" fmla="*/ 1373761 w 1848489"/>
              <a:gd name="connsiteY4" fmla="*/ 291359 h 2113650"/>
              <a:gd name="connsiteX5" fmla="*/ 1817106 w 1848489"/>
              <a:gd name="connsiteY5" fmla="*/ 563832 h 2113650"/>
              <a:gd name="connsiteX6" fmla="*/ 1701652 w 1848489"/>
              <a:gd name="connsiteY6" fmla="*/ 1044123 h 2113650"/>
              <a:gd name="connsiteX7" fmla="*/ 1794015 w 1848489"/>
              <a:gd name="connsiteY7" fmla="*/ 1718377 h 2113650"/>
              <a:gd name="connsiteX8" fmla="*/ 1678561 w 1848489"/>
              <a:gd name="connsiteY8" fmla="*/ 1547505 h 2113650"/>
              <a:gd name="connsiteX9" fmla="*/ 1840197 w 1848489"/>
              <a:gd name="connsiteY9" fmla="*/ 2106305 h 2113650"/>
              <a:gd name="connsiteX10" fmla="*/ 1369143 w 1848489"/>
              <a:gd name="connsiteY10" fmla="*/ 1843068 h 2113650"/>
              <a:gd name="connsiteX11" fmla="*/ 556343 w 1848489"/>
              <a:gd name="connsiteY11" fmla="*/ 1496705 h 2113650"/>
              <a:gd name="connsiteX12" fmla="*/ 325433 w 1848489"/>
              <a:gd name="connsiteY12" fmla="*/ 988705 h 2113650"/>
              <a:gd name="connsiteX13" fmla="*/ 71433 w 1848489"/>
              <a:gd name="connsiteY13" fmla="*/ 434523 h 2113650"/>
              <a:gd name="connsiteX14" fmla="*/ 89906 w 1848489"/>
              <a:gd name="connsiteY14" fmla="*/ 448377 h 2113650"/>
              <a:gd name="connsiteX15" fmla="*/ 71433 w 1848489"/>
              <a:gd name="connsiteY15" fmla="*/ 222086 h 2113650"/>
              <a:gd name="connsiteX16" fmla="*/ 1115143 w 1848489"/>
              <a:gd name="connsiteY16" fmla="*/ 189759 h 2113650"/>
              <a:gd name="connsiteX17" fmla="*/ 154561 w 1848489"/>
              <a:gd name="connsiteY17" fmla="*/ 175905 h 211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48489" h="2113650">
                <a:moveTo>
                  <a:pt x="154561" y="175905"/>
                </a:moveTo>
                <a:cubicBezTo>
                  <a:pt x="186888" y="144347"/>
                  <a:pt x="1160555" y="8111"/>
                  <a:pt x="1309106" y="414"/>
                </a:cubicBezTo>
                <a:cubicBezTo>
                  <a:pt x="1457658" y="-7283"/>
                  <a:pt x="1003537" y="94317"/>
                  <a:pt x="1045870" y="129723"/>
                </a:cubicBezTo>
                <a:cubicBezTo>
                  <a:pt x="1088203" y="165129"/>
                  <a:pt x="1508458" y="185911"/>
                  <a:pt x="1563106" y="212850"/>
                </a:cubicBezTo>
                <a:cubicBezTo>
                  <a:pt x="1617755" y="239789"/>
                  <a:pt x="1331428" y="232862"/>
                  <a:pt x="1373761" y="291359"/>
                </a:cubicBezTo>
                <a:cubicBezTo>
                  <a:pt x="1416094" y="349856"/>
                  <a:pt x="1762457" y="438371"/>
                  <a:pt x="1817106" y="563832"/>
                </a:cubicBezTo>
                <a:cubicBezTo>
                  <a:pt x="1871755" y="689293"/>
                  <a:pt x="1705500" y="851699"/>
                  <a:pt x="1701652" y="1044123"/>
                </a:cubicBezTo>
                <a:cubicBezTo>
                  <a:pt x="1697804" y="1236547"/>
                  <a:pt x="1797864" y="1634480"/>
                  <a:pt x="1794015" y="1718377"/>
                </a:cubicBezTo>
                <a:cubicBezTo>
                  <a:pt x="1790167" y="1802274"/>
                  <a:pt x="1670864" y="1482850"/>
                  <a:pt x="1678561" y="1547505"/>
                </a:cubicBezTo>
                <a:cubicBezTo>
                  <a:pt x="1686258" y="1612160"/>
                  <a:pt x="1891767" y="2057045"/>
                  <a:pt x="1840197" y="2106305"/>
                </a:cubicBezTo>
                <a:cubicBezTo>
                  <a:pt x="1788627" y="2155566"/>
                  <a:pt x="1583119" y="1944668"/>
                  <a:pt x="1369143" y="1843068"/>
                </a:cubicBezTo>
                <a:cubicBezTo>
                  <a:pt x="1155167" y="1741468"/>
                  <a:pt x="730295" y="1639099"/>
                  <a:pt x="556343" y="1496705"/>
                </a:cubicBezTo>
                <a:cubicBezTo>
                  <a:pt x="382391" y="1354311"/>
                  <a:pt x="325433" y="988705"/>
                  <a:pt x="325433" y="988705"/>
                </a:cubicBezTo>
                <a:cubicBezTo>
                  <a:pt x="244615" y="811675"/>
                  <a:pt x="110688" y="524578"/>
                  <a:pt x="71433" y="434523"/>
                </a:cubicBezTo>
                <a:cubicBezTo>
                  <a:pt x="32178" y="344468"/>
                  <a:pt x="89906" y="483783"/>
                  <a:pt x="89906" y="448377"/>
                </a:cubicBezTo>
                <a:cubicBezTo>
                  <a:pt x="89906" y="412971"/>
                  <a:pt x="-99440" y="265189"/>
                  <a:pt x="71433" y="222086"/>
                </a:cubicBezTo>
                <a:cubicBezTo>
                  <a:pt x="242306" y="178983"/>
                  <a:pt x="1100519" y="198995"/>
                  <a:pt x="1115143" y="189759"/>
                </a:cubicBezTo>
                <a:cubicBezTo>
                  <a:pt x="1129767" y="180523"/>
                  <a:pt x="122234" y="207463"/>
                  <a:pt x="154561" y="175905"/>
                </a:cubicBez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A0DB2A86-7840-BD11-943E-25B5CE836390}"/>
              </a:ext>
            </a:extLst>
          </p:cNvPr>
          <p:cNvSpPr/>
          <p:nvPr/>
        </p:nvSpPr>
        <p:spPr>
          <a:xfrm>
            <a:off x="860555" y="7804027"/>
            <a:ext cx="1494186" cy="1331446"/>
          </a:xfrm>
          <a:custGeom>
            <a:avLst/>
            <a:gdLst>
              <a:gd name="connsiteX0" fmla="*/ 141590 w 1494186"/>
              <a:gd name="connsiteY0" fmla="*/ 46882 h 1331446"/>
              <a:gd name="connsiteX1" fmla="*/ 857409 w 1494186"/>
              <a:gd name="connsiteY1" fmla="*/ 360918 h 1331446"/>
              <a:gd name="connsiteX2" fmla="*/ 700390 w 1494186"/>
              <a:gd name="connsiteY2" fmla="*/ 79209 h 1331446"/>
              <a:gd name="connsiteX3" fmla="*/ 1416209 w 1494186"/>
              <a:gd name="connsiteY3" fmla="*/ 490228 h 1331446"/>
              <a:gd name="connsiteX4" fmla="*/ 1208390 w 1494186"/>
              <a:gd name="connsiteY4" fmla="*/ 679573 h 1331446"/>
              <a:gd name="connsiteX5" fmla="*/ 1471627 w 1494186"/>
              <a:gd name="connsiteY5" fmla="*/ 993609 h 1331446"/>
              <a:gd name="connsiteX6" fmla="*/ 511045 w 1494186"/>
              <a:gd name="connsiteY6" fmla="*/ 1330737 h 1331446"/>
              <a:gd name="connsiteX7" fmla="*/ 681918 w 1494186"/>
              <a:gd name="connsiteY7" fmla="*/ 1072118 h 1331446"/>
              <a:gd name="connsiteX8" fmla="*/ 363263 w 1494186"/>
              <a:gd name="connsiteY8" fmla="*/ 725755 h 1331446"/>
              <a:gd name="connsiteX9" fmla="*/ 358645 w 1494186"/>
              <a:gd name="connsiteY9" fmla="*/ 384009 h 1331446"/>
              <a:gd name="connsiteX10" fmla="*/ 35372 w 1494186"/>
              <a:gd name="connsiteY10" fmla="*/ 190046 h 1331446"/>
              <a:gd name="connsiteX11" fmla="*/ 293990 w 1494186"/>
              <a:gd name="connsiteY11" fmla="*/ 273173 h 1331446"/>
              <a:gd name="connsiteX12" fmla="*/ 12281 w 1494186"/>
              <a:gd name="connsiteY12" fmla="*/ 23791 h 1331446"/>
              <a:gd name="connsiteX13" fmla="*/ 141590 w 1494186"/>
              <a:gd name="connsiteY13" fmla="*/ 46882 h 133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4186" h="1331446">
                <a:moveTo>
                  <a:pt x="141590" y="46882"/>
                </a:moveTo>
                <a:cubicBezTo>
                  <a:pt x="282445" y="103070"/>
                  <a:pt x="764276" y="355530"/>
                  <a:pt x="857409" y="360918"/>
                </a:cubicBezTo>
                <a:cubicBezTo>
                  <a:pt x="950542" y="366306"/>
                  <a:pt x="607257" y="57657"/>
                  <a:pt x="700390" y="79209"/>
                </a:cubicBezTo>
                <a:cubicBezTo>
                  <a:pt x="793523" y="100761"/>
                  <a:pt x="1331542" y="390167"/>
                  <a:pt x="1416209" y="490228"/>
                </a:cubicBezTo>
                <a:cubicBezTo>
                  <a:pt x="1500876" y="590289"/>
                  <a:pt x="1199154" y="595676"/>
                  <a:pt x="1208390" y="679573"/>
                </a:cubicBezTo>
                <a:cubicBezTo>
                  <a:pt x="1217626" y="763470"/>
                  <a:pt x="1587851" y="885082"/>
                  <a:pt x="1471627" y="993609"/>
                </a:cubicBezTo>
                <a:cubicBezTo>
                  <a:pt x="1355403" y="1102136"/>
                  <a:pt x="642663" y="1317652"/>
                  <a:pt x="511045" y="1330737"/>
                </a:cubicBezTo>
                <a:cubicBezTo>
                  <a:pt x="379427" y="1343822"/>
                  <a:pt x="706548" y="1172948"/>
                  <a:pt x="681918" y="1072118"/>
                </a:cubicBezTo>
                <a:cubicBezTo>
                  <a:pt x="657288" y="971288"/>
                  <a:pt x="417142" y="840440"/>
                  <a:pt x="363263" y="725755"/>
                </a:cubicBezTo>
                <a:cubicBezTo>
                  <a:pt x="309384" y="611070"/>
                  <a:pt x="413293" y="473294"/>
                  <a:pt x="358645" y="384009"/>
                </a:cubicBezTo>
                <a:cubicBezTo>
                  <a:pt x="303997" y="294724"/>
                  <a:pt x="46148" y="208519"/>
                  <a:pt x="35372" y="190046"/>
                </a:cubicBezTo>
                <a:cubicBezTo>
                  <a:pt x="24596" y="171573"/>
                  <a:pt x="297838" y="300882"/>
                  <a:pt x="293990" y="273173"/>
                </a:cubicBezTo>
                <a:cubicBezTo>
                  <a:pt x="290142" y="245464"/>
                  <a:pt x="42299" y="59967"/>
                  <a:pt x="12281" y="23791"/>
                </a:cubicBezTo>
                <a:cubicBezTo>
                  <a:pt x="-17737" y="-12385"/>
                  <a:pt x="735" y="-9306"/>
                  <a:pt x="141590" y="46882"/>
                </a:cubicBez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08377BD-5908-8C7A-085C-C19EE5F2411E}"/>
              </a:ext>
            </a:extLst>
          </p:cNvPr>
          <p:cNvSpPr/>
          <p:nvPr/>
        </p:nvSpPr>
        <p:spPr>
          <a:xfrm>
            <a:off x="851153" y="6208498"/>
            <a:ext cx="1538405" cy="2390568"/>
          </a:xfrm>
          <a:custGeom>
            <a:avLst/>
            <a:gdLst>
              <a:gd name="connsiteX0" fmla="*/ 7829 w 1538405"/>
              <a:gd name="connsiteY0" fmla="*/ 298520 h 2390568"/>
              <a:gd name="connsiteX1" fmla="*/ 1485647 w 1538405"/>
              <a:gd name="connsiteY1" fmla="*/ 2957 h 2390568"/>
              <a:gd name="connsiteX2" fmla="*/ 1166992 w 1538405"/>
              <a:gd name="connsiteY2" fmla="*/ 150738 h 2390568"/>
              <a:gd name="connsiteX3" fmla="*/ 1504120 w 1538405"/>
              <a:gd name="connsiteY3" fmla="*/ 220011 h 2390568"/>
              <a:gd name="connsiteX4" fmla="*/ 1522592 w 1538405"/>
              <a:gd name="connsiteY4" fmla="*/ 538666 h 2390568"/>
              <a:gd name="connsiteX5" fmla="*/ 1513356 w 1538405"/>
              <a:gd name="connsiteY5" fmla="*/ 1069757 h 2390568"/>
              <a:gd name="connsiteX6" fmla="*/ 1536447 w 1538405"/>
              <a:gd name="connsiteY6" fmla="*/ 1083611 h 2390568"/>
              <a:gd name="connsiteX7" fmla="*/ 1527211 w 1538405"/>
              <a:gd name="connsiteY7" fmla="*/ 1817902 h 2390568"/>
              <a:gd name="connsiteX8" fmla="*/ 1448702 w 1538405"/>
              <a:gd name="connsiteY8" fmla="*/ 1707066 h 2390568"/>
              <a:gd name="connsiteX9" fmla="*/ 1527211 w 1538405"/>
              <a:gd name="connsiteY9" fmla="*/ 2390557 h 2390568"/>
              <a:gd name="connsiteX10" fmla="*/ 1462556 w 1538405"/>
              <a:gd name="connsiteY10" fmla="*/ 1688593 h 2390568"/>
              <a:gd name="connsiteX11" fmla="*/ 1342483 w 1538405"/>
              <a:gd name="connsiteY11" fmla="*/ 861938 h 2390568"/>
              <a:gd name="connsiteX12" fmla="*/ 437320 w 1538405"/>
              <a:gd name="connsiteY12" fmla="*/ 547902 h 2390568"/>
              <a:gd name="connsiteX13" fmla="*/ 880665 w 1538405"/>
              <a:gd name="connsiteY13" fmla="*/ 501720 h 2390568"/>
              <a:gd name="connsiteX14" fmla="*/ 7829 w 1538405"/>
              <a:gd name="connsiteY14" fmla="*/ 298520 h 239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8405" h="2390568">
                <a:moveTo>
                  <a:pt x="7829" y="298520"/>
                </a:moveTo>
                <a:cubicBezTo>
                  <a:pt x="108659" y="215393"/>
                  <a:pt x="1292453" y="27587"/>
                  <a:pt x="1485647" y="2957"/>
                </a:cubicBezTo>
                <a:cubicBezTo>
                  <a:pt x="1678841" y="-21673"/>
                  <a:pt x="1163913" y="114562"/>
                  <a:pt x="1166992" y="150738"/>
                </a:cubicBezTo>
                <a:cubicBezTo>
                  <a:pt x="1170071" y="186914"/>
                  <a:pt x="1444853" y="155356"/>
                  <a:pt x="1504120" y="220011"/>
                </a:cubicBezTo>
                <a:cubicBezTo>
                  <a:pt x="1563387" y="284666"/>
                  <a:pt x="1521053" y="397042"/>
                  <a:pt x="1522592" y="538666"/>
                </a:cubicBezTo>
                <a:cubicBezTo>
                  <a:pt x="1524131" y="680290"/>
                  <a:pt x="1511047" y="978933"/>
                  <a:pt x="1513356" y="1069757"/>
                </a:cubicBezTo>
                <a:cubicBezTo>
                  <a:pt x="1515665" y="1160581"/>
                  <a:pt x="1534138" y="958920"/>
                  <a:pt x="1536447" y="1083611"/>
                </a:cubicBezTo>
                <a:cubicBezTo>
                  <a:pt x="1538756" y="1208302"/>
                  <a:pt x="1541835" y="1713993"/>
                  <a:pt x="1527211" y="1817902"/>
                </a:cubicBezTo>
                <a:cubicBezTo>
                  <a:pt x="1512587" y="1921811"/>
                  <a:pt x="1448702" y="1611624"/>
                  <a:pt x="1448702" y="1707066"/>
                </a:cubicBezTo>
                <a:cubicBezTo>
                  <a:pt x="1448702" y="1802508"/>
                  <a:pt x="1524902" y="2393636"/>
                  <a:pt x="1527211" y="2390557"/>
                </a:cubicBezTo>
                <a:cubicBezTo>
                  <a:pt x="1529520" y="2387478"/>
                  <a:pt x="1493344" y="1943363"/>
                  <a:pt x="1462556" y="1688593"/>
                </a:cubicBezTo>
                <a:cubicBezTo>
                  <a:pt x="1431768" y="1433823"/>
                  <a:pt x="1513356" y="1052053"/>
                  <a:pt x="1342483" y="861938"/>
                </a:cubicBezTo>
                <a:cubicBezTo>
                  <a:pt x="1171610" y="671823"/>
                  <a:pt x="514290" y="607938"/>
                  <a:pt x="437320" y="547902"/>
                </a:cubicBezTo>
                <a:cubicBezTo>
                  <a:pt x="360350" y="487866"/>
                  <a:pt x="949168" y="542514"/>
                  <a:pt x="880665" y="501720"/>
                </a:cubicBezTo>
                <a:cubicBezTo>
                  <a:pt x="812162" y="460926"/>
                  <a:pt x="-93001" y="381647"/>
                  <a:pt x="7829" y="298520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57BC94B6-625D-FAFB-F3D0-A183173EF9CC}"/>
              </a:ext>
            </a:extLst>
          </p:cNvPr>
          <p:cNvSpPr/>
          <p:nvPr/>
        </p:nvSpPr>
        <p:spPr>
          <a:xfrm>
            <a:off x="4477130" y="4420840"/>
            <a:ext cx="515616" cy="223848"/>
          </a:xfrm>
          <a:custGeom>
            <a:avLst/>
            <a:gdLst>
              <a:gd name="connsiteX0" fmla="*/ 85 w 515616"/>
              <a:gd name="connsiteY0" fmla="*/ 223643 h 223848"/>
              <a:gd name="connsiteX1" fmla="*/ 267714 w 515616"/>
              <a:gd name="connsiteY1" fmla="*/ 50799 h 223848"/>
              <a:gd name="connsiteX2" fmla="*/ 513041 w 515616"/>
              <a:gd name="connsiteY2" fmla="*/ 45223 h 223848"/>
              <a:gd name="connsiteX3" fmla="*/ 390377 w 515616"/>
              <a:gd name="connsiteY3" fmla="*/ 22921 h 223848"/>
              <a:gd name="connsiteX4" fmla="*/ 295592 w 515616"/>
              <a:gd name="connsiteY4" fmla="*/ 11770 h 223848"/>
              <a:gd name="connsiteX5" fmla="*/ 85 w 515616"/>
              <a:gd name="connsiteY5" fmla="*/ 223643 h 22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616" h="223848">
                <a:moveTo>
                  <a:pt x="85" y="223643"/>
                </a:moveTo>
                <a:cubicBezTo>
                  <a:pt x="-4561" y="230148"/>
                  <a:pt x="182221" y="80536"/>
                  <a:pt x="267714" y="50799"/>
                </a:cubicBezTo>
                <a:cubicBezTo>
                  <a:pt x="353207" y="21062"/>
                  <a:pt x="492597" y="49869"/>
                  <a:pt x="513041" y="45223"/>
                </a:cubicBezTo>
                <a:cubicBezTo>
                  <a:pt x="533485" y="40577"/>
                  <a:pt x="426618" y="28496"/>
                  <a:pt x="390377" y="22921"/>
                </a:cubicBezTo>
                <a:cubicBezTo>
                  <a:pt x="354136" y="17346"/>
                  <a:pt x="358782" y="-17967"/>
                  <a:pt x="295592" y="11770"/>
                </a:cubicBezTo>
                <a:cubicBezTo>
                  <a:pt x="232402" y="41506"/>
                  <a:pt x="4731" y="217138"/>
                  <a:pt x="85" y="22364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8D4E7577-761E-9801-E2B0-BB871E2E7044}"/>
              </a:ext>
            </a:extLst>
          </p:cNvPr>
          <p:cNvSpPr/>
          <p:nvPr/>
        </p:nvSpPr>
        <p:spPr>
          <a:xfrm>
            <a:off x="4061771" y="3672761"/>
            <a:ext cx="1884499" cy="874300"/>
          </a:xfrm>
          <a:custGeom>
            <a:avLst/>
            <a:gdLst>
              <a:gd name="connsiteX0" fmla="*/ 1051063 w 1884499"/>
              <a:gd name="connsiteY0" fmla="*/ 1566 h 874300"/>
              <a:gd name="connsiteX1" fmla="*/ 722102 w 1884499"/>
              <a:gd name="connsiteY1" fmla="*/ 403010 h 874300"/>
              <a:gd name="connsiteX2" fmla="*/ 19575 w 1884499"/>
              <a:gd name="connsiteY2" fmla="*/ 865785 h 874300"/>
              <a:gd name="connsiteX3" fmla="*/ 281629 w 1884499"/>
              <a:gd name="connsiteY3" fmla="*/ 709668 h 874300"/>
              <a:gd name="connsiteX4" fmla="*/ 1173727 w 1884499"/>
              <a:gd name="connsiteY4" fmla="*/ 793302 h 874300"/>
              <a:gd name="connsiteX5" fmla="*/ 1039912 w 1884499"/>
              <a:gd name="connsiteY5" fmla="*/ 642761 h 874300"/>
              <a:gd name="connsiteX6" fmla="*/ 1870678 w 1884499"/>
              <a:gd name="connsiteY6" fmla="*/ 854634 h 874300"/>
              <a:gd name="connsiteX7" fmla="*/ 1524990 w 1884499"/>
              <a:gd name="connsiteY7" fmla="*/ 553551 h 874300"/>
              <a:gd name="connsiteX8" fmla="*/ 1051063 w 1884499"/>
              <a:gd name="connsiteY8" fmla="*/ 1566 h 8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499" h="874300">
                <a:moveTo>
                  <a:pt x="1051063" y="1566"/>
                </a:moveTo>
                <a:cubicBezTo>
                  <a:pt x="917249" y="-23524"/>
                  <a:pt x="894017" y="258974"/>
                  <a:pt x="722102" y="403010"/>
                </a:cubicBezTo>
                <a:cubicBezTo>
                  <a:pt x="550187" y="547047"/>
                  <a:pt x="92987" y="814675"/>
                  <a:pt x="19575" y="865785"/>
                </a:cubicBezTo>
                <a:cubicBezTo>
                  <a:pt x="-53837" y="916895"/>
                  <a:pt x="89270" y="721748"/>
                  <a:pt x="281629" y="709668"/>
                </a:cubicBezTo>
                <a:cubicBezTo>
                  <a:pt x="473988" y="697588"/>
                  <a:pt x="1047347" y="804453"/>
                  <a:pt x="1173727" y="793302"/>
                </a:cubicBezTo>
                <a:cubicBezTo>
                  <a:pt x="1300107" y="782151"/>
                  <a:pt x="923753" y="632539"/>
                  <a:pt x="1039912" y="642761"/>
                </a:cubicBezTo>
                <a:cubicBezTo>
                  <a:pt x="1156071" y="652983"/>
                  <a:pt x="1789832" y="869502"/>
                  <a:pt x="1870678" y="854634"/>
                </a:cubicBezTo>
                <a:cubicBezTo>
                  <a:pt x="1951524" y="839766"/>
                  <a:pt x="1656946" y="694800"/>
                  <a:pt x="1524990" y="553551"/>
                </a:cubicBezTo>
                <a:cubicBezTo>
                  <a:pt x="1393034" y="412302"/>
                  <a:pt x="1184877" y="26656"/>
                  <a:pt x="1051063" y="15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28E86733-9EAC-F680-4A34-FE54F763B815}"/>
              </a:ext>
            </a:extLst>
          </p:cNvPr>
          <p:cNvSpPr/>
          <p:nvPr/>
        </p:nvSpPr>
        <p:spPr>
          <a:xfrm>
            <a:off x="7251498" y="4640515"/>
            <a:ext cx="632065" cy="1571617"/>
          </a:xfrm>
          <a:custGeom>
            <a:avLst/>
            <a:gdLst>
              <a:gd name="connsiteX0" fmla="*/ 136185 w 632065"/>
              <a:gd name="connsiteY0" fmla="*/ 494622 h 1571617"/>
              <a:gd name="connsiteX1" fmla="*/ 364785 w 632065"/>
              <a:gd name="connsiteY1" fmla="*/ 734373 h 1571617"/>
              <a:gd name="connsiteX2" fmla="*/ 247697 w 632065"/>
              <a:gd name="connsiteY2" fmla="*/ 1035456 h 1571617"/>
              <a:gd name="connsiteX3" fmla="*/ 247697 w 632065"/>
              <a:gd name="connsiteY3" fmla="*/ 873763 h 1571617"/>
              <a:gd name="connsiteX4" fmla="*/ 30248 w 632065"/>
              <a:gd name="connsiteY4" fmla="*/ 1431324 h 1571617"/>
              <a:gd name="connsiteX5" fmla="*/ 13522 w 632065"/>
              <a:gd name="connsiteY5" fmla="*/ 1570714 h 1571617"/>
              <a:gd name="connsiteX6" fmla="*/ 141761 w 632065"/>
              <a:gd name="connsiteY6" fmla="*/ 1475929 h 1571617"/>
              <a:gd name="connsiteX7" fmla="*/ 342482 w 632065"/>
              <a:gd name="connsiteY7" fmla="*/ 1191573 h 1571617"/>
              <a:gd name="connsiteX8" fmla="*/ 626839 w 632065"/>
              <a:gd name="connsiteY8" fmla="*/ 594983 h 1571617"/>
              <a:gd name="connsiteX9" fmla="*/ 509751 w 632065"/>
              <a:gd name="connsiteY9" fmla="*/ 70875 h 1571617"/>
              <a:gd name="connsiteX10" fmla="*/ 297878 w 632065"/>
              <a:gd name="connsiteY10" fmla="*/ 15119 h 1571617"/>
              <a:gd name="connsiteX11" fmla="*/ 191941 w 632065"/>
              <a:gd name="connsiteY11" fmla="*/ 165661 h 1571617"/>
              <a:gd name="connsiteX12" fmla="*/ 136185 w 632065"/>
              <a:gd name="connsiteY12" fmla="*/ 494622 h 157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2065" h="1571617">
                <a:moveTo>
                  <a:pt x="136185" y="494622"/>
                </a:moveTo>
                <a:cubicBezTo>
                  <a:pt x="164992" y="589407"/>
                  <a:pt x="346200" y="644234"/>
                  <a:pt x="364785" y="734373"/>
                </a:cubicBezTo>
                <a:cubicBezTo>
                  <a:pt x="383370" y="824512"/>
                  <a:pt x="267212" y="1012224"/>
                  <a:pt x="247697" y="1035456"/>
                </a:cubicBezTo>
                <a:cubicBezTo>
                  <a:pt x="228182" y="1058688"/>
                  <a:pt x="283938" y="807785"/>
                  <a:pt x="247697" y="873763"/>
                </a:cubicBezTo>
                <a:cubicBezTo>
                  <a:pt x="211456" y="939741"/>
                  <a:pt x="69277" y="1315166"/>
                  <a:pt x="30248" y="1431324"/>
                </a:cubicBezTo>
                <a:cubicBezTo>
                  <a:pt x="-8781" y="1547482"/>
                  <a:pt x="-5063" y="1563280"/>
                  <a:pt x="13522" y="1570714"/>
                </a:cubicBezTo>
                <a:cubicBezTo>
                  <a:pt x="32107" y="1578148"/>
                  <a:pt x="86934" y="1539119"/>
                  <a:pt x="141761" y="1475929"/>
                </a:cubicBezTo>
                <a:cubicBezTo>
                  <a:pt x="196588" y="1412739"/>
                  <a:pt x="261636" y="1338397"/>
                  <a:pt x="342482" y="1191573"/>
                </a:cubicBezTo>
                <a:cubicBezTo>
                  <a:pt x="423328" y="1044749"/>
                  <a:pt x="598961" y="781766"/>
                  <a:pt x="626839" y="594983"/>
                </a:cubicBezTo>
                <a:cubicBezTo>
                  <a:pt x="654717" y="408200"/>
                  <a:pt x="564578" y="167519"/>
                  <a:pt x="509751" y="70875"/>
                </a:cubicBezTo>
                <a:cubicBezTo>
                  <a:pt x="454924" y="-25769"/>
                  <a:pt x="350846" y="-679"/>
                  <a:pt x="297878" y="15119"/>
                </a:cubicBezTo>
                <a:cubicBezTo>
                  <a:pt x="244910" y="30917"/>
                  <a:pt x="217960" y="88532"/>
                  <a:pt x="191941" y="165661"/>
                </a:cubicBezTo>
                <a:cubicBezTo>
                  <a:pt x="165922" y="242790"/>
                  <a:pt x="107378" y="399837"/>
                  <a:pt x="136185" y="4946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E1D9F804-5FF9-7A76-348E-BFD025A02CC5}"/>
              </a:ext>
            </a:extLst>
          </p:cNvPr>
          <p:cNvSpPr/>
          <p:nvPr/>
        </p:nvSpPr>
        <p:spPr>
          <a:xfrm>
            <a:off x="7315040" y="4750758"/>
            <a:ext cx="369759" cy="1114871"/>
          </a:xfrm>
          <a:custGeom>
            <a:avLst/>
            <a:gdLst>
              <a:gd name="connsiteX0" fmla="*/ 150701 w 369759"/>
              <a:gd name="connsiteY0" fmla="*/ 5237 h 1114871"/>
              <a:gd name="connsiteX1" fmla="*/ 89370 w 369759"/>
              <a:gd name="connsiteY1" fmla="*/ 311896 h 1114871"/>
              <a:gd name="connsiteX2" fmla="*/ 368150 w 369759"/>
              <a:gd name="connsiteY2" fmla="*/ 663159 h 1114871"/>
              <a:gd name="connsiteX3" fmla="*/ 200882 w 369759"/>
              <a:gd name="connsiteY3" fmla="*/ 863881 h 1114871"/>
              <a:gd name="connsiteX4" fmla="*/ 139550 w 369759"/>
              <a:gd name="connsiteY4" fmla="*/ 1114783 h 1114871"/>
              <a:gd name="connsiteX5" fmla="*/ 173004 w 369759"/>
              <a:gd name="connsiteY5" fmla="*/ 836003 h 1114871"/>
              <a:gd name="connsiteX6" fmla="*/ 160 w 369759"/>
              <a:gd name="connsiteY6" fmla="*/ 573949 h 1114871"/>
              <a:gd name="connsiteX7" fmla="*/ 150701 w 369759"/>
              <a:gd name="connsiteY7" fmla="*/ 5237 h 11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759" h="1114871">
                <a:moveTo>
                  <a:pt x="150701" y="5237"/>
                </a:moveTo>
                <a:cubicBezTo>
                  <a:pt x="165569" y="-38438"/>
                  <a:pt x="53129" y="202242"/>
                  <a:pt x="89370" y="311896"/>
                </a:cubicBezTo>
                <a:cubicBezTo>
                  <a:pt x="125611" y="421550"/>
                  <a:pt x="349565" y="571162"/>
                  <a:pt x="368150" y="663159"/>
                </a:cubicBezTo>
                <a:cubicBezTo>
                  <a:pt x="386735" y="755156"/>
                  <a:pt x="238982" y="788610"/>
                  <a:pt x="200882" y="863881"/>
                </a:cubicBezTo>
                <a:cubicBezTo>
                  <a:pt x="162782" y="939152"/>
                  <a:pt x="144196" y="1119429"/>
                  <a:pt x="139550" y="1114783"/>
                </a:cubicBezTo>
                <a:cubicBezTo>
                  <a:pt x="134904" y="1110137"/>
                  <a:pt x="196236" y="926142"/>
                  <a:pt x="173004" y="836003"/>
                </a:cubicBezTo>
                <a:cubicBezTo>
                  <a:pt x="149772" y="745864"/>
                  <a:pt x="5736" y="707764"/>
                  <a:pt x="160" y="573949"/>
                </a:cubicBezTo>
                <a:cubicBezTo>
                  <a:pt x="-5416" y="440134"/>
                  <a:pt x="135833" y="48912"/>
                  <a:pt x="150701" y="52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6E43B33-78B5-F26D-64FC-47A7D1EDAD1A}"/>
              </a:ext>
            </a:extLst>
          </p:cNvPr>
          <p:cNvSpPr/>
          <p:nvPr/>
        </p:nvSpPr>
        <p:spPr>
          <a:xfrm>
            <a:off x="3424426" y="3995202"/>
            <a:ext cx="493754" cy="2011613"/>
          </a:xfrm>
          <a:custGeom>
            <a:avLst/>
            <a:gdLst>
              <a:gd name="connsiteX0" fmla="*/ 493426 w 493754"/>
              <a:gd name="connsiteY0" fmla="*/ 23 h 2011613"/>
              <a:gd name="connsiteX1" fmla="*/ 155802 w 493754"/>
              <a:gd name="connsiteY1" fmla="*/ 478324 h 2011613"/>
              <a:gd name="connsiteX2" fmla="*/ 233174 w 493754"/>
              <a:gd name="connsiteY2" fmla="*/ 407986 h 2011613"/>
              <a:gd name="connsiteX3" fmla="*/ 43260 w 493754"/>
              <a:gd name="connsiteY3" fmla="*/ 752644 h 2011613"/>
              <a:gd name="connsiteX4" fmla="*/ 78429 w 493754"/>
              <a:gd name="connsiteY4" fmla="*/ 1202810 h 2011613"/>
              <a:gd name="connsiteX5" fmla="*/ 99531 w 493754"/>
              <a:gd name="connsiteY5" fmla="*/ 977727 h 2011613"/>
              <a:gd name="connsiteX6" fmla="*/ 345716 w 493754"/>
              <a:gd name="connsiteY6" fmla="*/ 1969500 h 2011613"/>
              <a:gd name="connsiteX7" fmla="*/ 345716 w 493754"/>
              <a:gd name="connsiteY7" fmla="*/ 1730349 h 2011613"/>
              <a:gd name="connsiteX8" fmla="*/ 1057 w 493754"/>
              <a:gd name="connsiteY8" fmla="*/ 844084 h 2011613"/>
              <a:gd name="connsiteX9" fmla="*/ 233174 w 493754"/>
              <a:gd name="connsiteY9" fmla="*/ 400952 h 2011613"/>
              <a:gd name="connsiteX10" fmla="*/ 85463 w 493754"/>
              <a:gd name="connsiteY10" fmla="*/ 457223 h 2011613"/>
              <a:gd name="connsiteX11" fmla="*/ 493426 w 493754"/>
              <a:gd name="connsiteY11" fmla="*/ 23 h 201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754" h="2011613">
                <a:moveTo>
                  <a:pt x="493426" y="23"/>
                </a:moveTo>
                <a:cubicBezTo>
                  <a:pt x="505149" y="3540"/>
                  <a:pt x="199177" y="410330"/>
                  <a:pt x="155802" y="478324"/>
                </a:cubicBezTo>
                <a:cubicBezTo>
                  <a:pt x="112427" y="546318"/>
                  <a:pt x="251931" y="362266"/>
                  <a:pt x="233174" y="407986"/>
                </a:cubicBezTo>
                <a:cubicBezTo>
                  <a:pt x="214417" y="453706"/>
                  <a:pt x="69051" y="620173"/>
                  <a:pt x="43260" y="752644"/>
                </a:cubicBezTo>
                <a:cubicBezTo>
                  <a:pt x="17469" y="885115"/>
                  <a:pt x="69050" y="1165296"/>
                  <a:pt x="78429" y="1202810"/>
                </a:cubicBezTo>
                <a:cubicBezTo>
                  <a:pt x="87807" y="1240324"/>
                  <a:pt x="54983" y="849945"/>
                  <a:pt x="99531" y="977727"/>
                </a:cubicBezTo>
                <a:cubicBezTo>
                  <a:pt x="144079" y="1105509"/>
                  <a:pt x="304685" y="1844063"/>
                  <a:pt x="345716" y="1969500"/>
                </a:cubicBezTo>
                <a:cubicBezTo>
                  <a:pt x="386747" y="2094937"/>
                  <a:pt x="403159" y="1917918"/>
                  <a:pt x="345716" y="1730349"/>
                </a:cubicBezTo>
                <a:cubicBezTo>
                  <a:pt x="288273" y="1542780"/>
                  <a:pt x="19814" y="1065650"/>
                  <a:pt x="1057" y="844084"/>
                </a:cubicBezTo>
                <a:cubicBezTo>
                  <a:pt x="-17700" y="622518"/>
                  <a:pt x="219106" y="465429"/>
                  <a:pt x="233174" y="400952"/>
                </a:cubicBezTo>
                <a:cubicBezTo>
                  <a:pt x="247242" y="336475"/>
                  <a:pt x="45604" y="519355"/>
                  <a:pt x="85463" y="457223"/>
                </a:cubicBezTo>
                <a:cubicBezTo>
                  <a:pt x="125321" y="395091"/>
                  <a:pt x="481703" y="-3494"/>
                  <a:pt x="493426" y="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531F91BE-1785-2672-B07C-3DBFEEF66275}"/>
              </a:ext>
            </a:extLst>
          </p:cNvPr>
          <p:cNvSpPr/>
          <p:nvPr/>
        </p:nvSpPr>
        <p:spPr>
          <a:xfrm>
            <a:off x="3876431" y="5943599"/>
            <a:ext cx="1029995" cy="2025764"/>
          </a:xfrm>
          <a:custGeom>
            <a:avLst/>
            <a:gdLst>
              <a:gd name="connsiteX0" fmla="*/ 6252 w 1029995"/>
              <a:gd name="connsiteY0" fmla="*/ 1 h 2025764"/>
              <a:gd name="connsiteX1" fmla="*/ 146929 w 1029995"/>
              <a:gd name="connsiteY1" fmla="*/ 640081 h 2025764"/>
              <a:gd name="connsiteX2" fmla="*/ 118794 w 1029995"/>
              <a:gd name="connsiteY2" fmla="*/ 562709 h 2025764"/>
              <a:gd name="connsiteX3" fmla="*/ 611163 w 1029995"/>
              <a:gd name="connsiteY3" fmla="*/ 1343466 h 2025764"/>
              <a:gd name="connsiteX4" fmla="*/ 575994 w 1029995"/>
              <a:gd name="connsiteY4" fmla="*/ 1287195 h 2025764"/>
              <a:gd name="connsiteX5" fmla="*/ 1019126 w 1029995"/>
              <a:gd name="connsiteY5" fmla="*/ 1983546 h 2025764"/>
              <a:gd name="connsiteX6" fmla="*/ 878449 w 1029995"/>
              <a:gd name="connsiteY6" fmla="*/ 1730327 h 2025764"/>
              <a:gd name="connsiteX7" fmla="*/ 702603 w 1029995"/>
              <a:gd name="connsiteY7" fmla="*/ 1624819 h 2025764"/>
              <a:gd name="connsiteX8" fmla="*/ 463452 w 1029995"/>
              <a:gd name="connsiteY8" fmla="*/ 2025749 h 2025764"/>
              <a:gd name="connsiteX9" fmla="*/ 618197 w 1029995"/>
              <a:gd name="connsiteY9" fmla="*/ 1638887 h 2025764"/>
              <a:gd name="connsiteX10" fmla="*/ 498621 w 1029995"/>
              <a:gd name="connsiteY10" fmla="*/ 1329398 h 2025764"/>
              <a:gd name="connsiteX11" fmla="*/ 34387 w 1029995"/>
              <a:gd name="connsiteY11" fmla="*/ 541607 h 2025764"/>
              <a:gd name="connsiteX12" fmla="*/ 34387 w 1029995"/>
              <a:gd name="connsiteY12" fmla="*/ 555675 h 2025764"/>
              <a:gd name="connsiteX13" fmla="*/ 34387 w 1029995"/>
              <a:gd name="connsiteY13" fmla="*/ 633047 h 2025764"/>
              <a:gd name="connsiteX14" fmla="*/ 6252 w 1029995"/>
              <a:gd name="connsiteY14" fmla="*/ 1 h 202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9995" h="2025764">
                <a:moveTo>
                  <a:pt x="6252" y="1"/>
                </a:moveTo>
                <a:cubicBezTo>
                  <a:pt x="25009" y="1173"/>
                  <a:pt x="128172" y="546296"/>
                  <a:pt x="146929" y="640081"/>
                </a:cubicBezTo>
                <a:cubicBezTo>
                  <a:pt x="165686" y="733866"/>
                  <a:pt x="41422" y="445478"/>
                  <a:pt x="118794" y="562709"/>
                </a:cubicBezTo>
                <a:cubicBezTo>
                  <a:pt x="196166" y="679940"/>
                  <a:pt x="534963" y="1222718"/>
                  <a:pt x="611163" y="1343466"/>
                </a:cubicBezTo>
                <a:cubicBezTo>
                  <a:pt x="687363" y="1464214"/>
                  <a:pt x="575994" y="1287195"/>
                  <a:pt x="575994" y="1287195"/>
                </a:cubicBezTo>
                <a:cubicBezTo>
                  <a:pt x="643988" y="1393875"/>
                  <a:pt x="968717" y="1909691"/>
                  <a:pt x="1019126" y="1983546"/>
                </a:cubicBezTo>
                <a:cubicBezTo>
                  <a:pt x="1069535" y="2057401"/>
                  <a:pt x="931203" y="1790115"/>
                  <a:pt x="878449" y="1730327"/>
                </a:cubicBezTo>
                <a:cubicBezTo>
                  <a:pt x="825695" y="1670539"/>
                  <a:pt x="771769" y="1575582"/>
                  <a:pt x="702603" y="1624819"/>
                </a:cubicBezTo>
                <a:cubicBezTo>
                  <a:pt x="633437" y="1674056"/>
                  <a:pt x="477520" y="2023404"/>
                  <a:pt x="463452" y="2025749"/>
                </a:cubicBezTo>
                <a:cubicBezTo>
                  <a:pt x="449384" y="2028094"/>
                  <a:pt x="612336" y="1754945"/>
                  <a:pt x="618197" y="1638887"/>
                </a:cubicBezTo>
                <a:cubicBezTo>
                  <a:pt x="624058" y="1522829"/>
                  <a:pt x="595923" y="1512278"/>
                  <a:pt x="498621" y="1329398"/>
                </a:cubicBezTo>
                <a:cubicBezTo>
                  <a:pt x="401319" y="1146518"/>
                  <a:pt x="111759" y="670561"/>
                  <a:pt x="34387" y="541607"/>
                </a:cubicBezTo>
                <a:cubicBezTo>
                  <a:pt x="-42985" y="412653"/>
                  <a:pt x="34387" y="555675"/>
                  <a:pt x="34387" y="555675"/>
                </a:cubicBezTo>
                <a:cubicBezTo>
                  <a:pt x="34387" y="570915"/>
                  <a:pt x="30870" y="724487"/>
                  <a:pt x="34387" y="633047"/>
                </a:cubicBezTo>
                <a:cubicBezTo>
                  <a:pt x="37904" y="541607"/>
                  <a:pt x="-12505" y="-1171"/>
                  <a:pt x="6252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7851DDDA-6CDA-AE3D-0DB9-38176E1C4146}"/>
              </a:ext>
            </a:extLst>
          </p:cNvPr>
          <p:cNvSpPr/>
          <p:nvPr/>
        </p:nvSpPr>
        <p:spPr>
          <a:xfrm>
            <a:off x="3699359" y="3516414"/>
            <a:ext cx="1591777" cy="929792"/>
          </a:xfrm>
          <a:custGeom>
            <a:avLst/>
            <a:gdLst>
              <a:gd name="connsiteX0" fmla="*/ 1590093 w 1591777"/>
              <a:gd name="connsiteY0" fmla="*/ 509 h 929792"/>
              <a:gd name="connsiteX1" fmla="*/ 964081 w 1591777"/>
              <a:gd name="connsiteY1" fmla="*/ 218558 h 929792"/>
              <a:gd name="connsiteX2" fmla="*/ 570186 w 1591777"/>
              <a:gd name="connsiteY2" fmla="*/ 633555 h 929792"/>
              <a:gd name="connsiteX3" fmla="*/ 444 w 1591777"/>
              <a:gd name="connsiteY3" fmla="*/ 928977 h 929792"/>
              <a:gd name="connsiteX4" fmla="*/ 485779 w 1591777"/>
              <a:gd name="connsiteY4" fmla="*/ 710928 h 929792"/>
              <a:gd name="connsiteX5" fmla="*/ 1055521 w 1591777"/>
              <a:gd name="connsiteY5" fmla="*/ 401438 h 929792"/>
              <a:gd name="connsiteX6" fmla="*/ 626456 w 1591777"/>
              <a:gd name="connsiteY6" fmla="*/ 570251 h 929792"/>
              <a:gd name="connsiteX7" fmla="*/ 1111792 w 1591777"/>
              <a:gd name="connsiteY7" fmla="*/ 211524 h 929792"/>
              <a:gd name="connsiteX8" fmla="*/ 760099 w 1591777"/>
              <a:gd name="connsiteY8" fmla="*/ 274829 h 929792"/>
              <a:gd name="connsiteX9" fmla="*/ 1590093 w 1591777"/>
              <a:gd name="connsiteY9" fmla="*/ 509 h 92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1777" h="929792">
                <a:moveTo>
                  <a:pt x="1590093" y="509"/>
                </a:moveTo>
                <a:cubicBezTo>
                  <a:pt x="1624090" y="-8869"/>
                  <a:pt x="1134065" y="113050"/>
                  <a:pt x="964081" y="218558"/>
                </a:cubicBezTo>
                <a:cubicBezTo>
                  <a:pt x="794097" y="324066"/>
                  <a:pt x="730792" y="515152"/>
                  <a:pt x="570186" y="633555"/>
                </a:cubicBezTo>
                <a:cubicBezTo>
                  <a:pt x="409580" y="751958"/>
                  <a:pt x="14512" y="916082"/>
                  <a:pt x="444" y="928977"/>
                </a:cubicBezTo>
                <a:cubicBezTo>
                  <a:pt x="-13624" y="941872"/>
                  <a:pt x="309933" y="798851"/>
                  <a:pt x="485779" y="710928"/>
                </a:cubicBezTo>
                <a:cubicBezTo>
                  <a:pt x="661625" y="623005"/>
                  <a:pt x="1032075" y="424884"/>
                  <a:pt x="1055521" y="401438"/>
                </a:cubicBezTo>
                <a:cubicBezTo>
                  <a:pt x="1078967" y="377992"/>
                  <a:pt x="617077" y="601903"/>
                  <a:pt x="626456" y="570251"/>
                </a:cubicBezTo>
                <a:cubicBezTo>
                  <a:pt x="635834" y="538599"/>
                  <a:pt x="1089518" y="260761"/>
                  <a:pt x="1111792" y="211524"/>
                </a:cubicBezTo>
                <a:cubicBezTo>
                  <a:pt x="1134066" y="162287"/>
                  <a:pt x="679210" y="309998"/>
                  <a:pt x="760099" y="274829"/>
                </a:cubicBezTo>
                <a:cubicBezTo>
                  <a:pt x="840988" y="239660"/>
                  <a:pt x="1556096" y="9887"/>
                  <a:pt x="1590093" y="5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6DC0CC7E-40AB-59D0-8693-3C3C38A36418}"/>
              </a:ext>
            </a:extLst>
          </p:cNvPr>
          <p:cNvSpPr/>
          <p:nvPr/>
        </p:nvSpPr>
        <p:spPr>
          <a:xfrm>
            <a:off x="3460189" y="5243798"/>
            <a:ext cx="644554" cy="2773544"/>
          </a:xfrm>
          <a:custGeom>
            <a:avLst/>
            <a:gdLst>
              <a:gd name="connsiteX0" fmla="*/ 463 w 644554"/>
              <a:gd name="connsiteY0" fmla="*/ 3451 h 2773544"/>
              <a:gd name="connsiteX1" fmla="*/ 366223 w 644554"/>
              <a:gd name="connsiteY1" fmla="*/ 1867420 h 2773544"/>
              <a:gd name="connsiteX2" fmla="*/ 387325 w 644554"/>
              <a:gd name="connsiteY2" fmla="*/ 1656405 h 2773544"/>
              <a:gd name="connsiteX3" fmla="*/ 633509 w 644554"/>
              <a:gd name="connsiteY3" fmla="*/ 2732584 h 2773544"/>
              <a:gd name="connsiteX4" fmla="*/ 570205 w 644554"/>
              <a:gd name="connsiteY4" fmla="*/ 2409027 h 2773544"/>
              <a:gd name="connsiteX5" fmla="*/ 288851 w 644554"/>
              <a:gd name="connsiteY5" fmla="*/ 1107765 h 2773544"/>
              <a:gd name="connsiteX6" fmla="*/ 288851 w 644554"/>
              <a:gd name="connsiteY6" fmla="*/ 1396153 h 2773544"/>
              <a:gd name="connsiteX7" fmla="*/ 463 w 644554"/>
              <a:gd name="connsiteY7" fmla="*/ 3451 h 277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554" h="2773544">
                <a:moveTo>
                  <a:pt x="463" y="3451"/>
                </a:moveTo>
                <a:cubicBezTo>
                  <a:pt x="13358" y="81995"/>
                  <a:pt x="301746" y="1591928"/>
                  <a:pt x="366223" y="1867420"/>
                </a:cubicBezTo>
                <a:cubicBezTo>
                  <a:pt x="430700" y="2142912"/>
                  <a:pt x="342777" y="1512211"/>
                  <a:pt x="387325" y="1656405"/>
                </a:cubicBezTo>
                <a:cubicBezTo>
                  <a:pt x="431873" y="1800599"/>
                  <a:pt x="603029" y="2607147"/>
                  <a:pt x="633509" y="2732584"/>
                </a:cubicBezTo>
                <a:cubicBezTo>
                  <a:pt x="663989" y="2858021"/>
                  <a:pt x="627648" y="2679830"/>
                  <a:pt x="570205" y="2409027"/>
                </a:cubicBezTo>
                <a:cubicBezTo>
                  <a:pt x="512762" y="2138224"/>
                  <a:pt x="335743" y="1276577"/>
                  <a:pt x="288851" y="1107765"/>
                </a:cubicBezTo>
                <a:cubicBezTo>
                  <a:pt x="241959" y="938953"/>
                  <a:pt x="329882" y="1581378"/>
                  <a:pt x="288851" y="1396153"/>
                </a:cubicBezTo>
                <a:cubicBezTo>
                  <a:pt x="247820" y="1210928"/>
                  <a:pt x="-12432" y="-75093"/>
                  <a:pt x="463" y="34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2E550B3F-192A-0AF1-51F5-C4723BDB1B1E}"/>
              </a:ext>
            </a:extLst>
          </p:cNvPr>
          <p:cNvSpPr/>
          <p:nvPr/>
        </p:nvSpPr>
        <p:spPr>
          <a:xfrm>
            <a:off x="3207814" y="5156155"/>
            <a:ext cx="274381" cy="3145276"/>
          </a:xfrm>
          <a:custGeom>
            <a:avLst/>
            <a:gdLst>
              <a:gd name="connsiteX0" fmla="*/ 168432 w 274381"/>
              <a:gd name="connsiteY0" fmla="*/ 6688 h 3145276"/>
              <a:gd name="connsiteX1" fmla="*/ 48857 w 274381"/>
              <a:gd name="connsiteY1" fmla="*/ 1307950 h 3145276"/>
              <a:gd name="connsiteX2" fmla="*/ 84026 w 274381"/>
              <a:gd name="connsiteY2" fmla="*/ 1188374 h 3145276"/>
              <a:gd name="connsiteX3" fmla="*/ 76992 w 274381"/>
              <a:gd name="connsiteY3" fmla="*/ 2018368 h 3145276"/>
              <a:gd name="connsiteX4" fmla="*/ 252838 w 274381"/>
              <a:gd name="connsiteY4" fmla="*/ 3024208 h 3145276"/>
              <a:gd name="connsiteX5" fmla="*/ 252838 w 274381"/>
              <a:gd name="connsiteY5" fmla="*/ 2897599 h 3145276"/>
              <a:gd name="connsiteX6" fmla="*/ 84026 w 274381"/>
              <a:gd name="connsiteY6" fmla="*/ 963291 h 3145276"/>
              <a:gd name="connsiteX7" fmla="*/ 41823 w 274381"/>
              <a:gd name="connsiteY7" fmla="*/ 1279814 h 3145276"/>
              <a:gd name="connsiteX8" fmla="*/ 48857 w 274381"/>
              <a:gd name="connsiteY8" fmla="*/ 506091 h 3145276"/>
              <a:gd name="connsiteX9" fmla="*/ 6654 w 274381"/>
              <a:gd name="connsiteY9" fmla="*/ 787445 h 3145276"/>
              <a:gd name="connsiteX10" fmla="*/ 168432 w 274381"/>
              <a:gd name="connsiteY10" fmla="*/ 6688 h 31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381" h="3145276">
                <a:moveTo>
                  <a:pt x="168432" y="6688"/>
                </a:moveTo>
                <a:cubicBezTo>
                  <a:pt x="175466" y="93439"/>
                  <a:pt x="62925" y="1111002"/>
                  <a:pt x="48857" y="1307950"/>
                </a:cubicBezTo>
                <a:cubicBezTo>
                  <a:pt x="34789" y="1504898"/>
                  <a:pt x="79337" y="1069971"/>
                  <a:pt x="84026" y="1188374"/>
                </a:cubicBezTo>
                <a:cubicBezTo>
                  <a:pt x="88715" y="1306777"/>
                  <a:pt x="48857" y="1712396"/>
                  <a:pt x="76992" y="2018368"/>
                </a:cubicBezTo>
                <a:cubicBezTo>
                  <a:pt x="105127" y="2324340"/>
                  <a:pt x="223530" y="2877669"/>
                  <a:pt x="252838" y="3024208"/>
                </a:cubicBezTo>
                <a:cubicBezTo>
                  <a:pt x="282146" y="3170747"/>
                  <a:pt x="280973" y="3241085"/>
                  <a:pt x="252838" y="2897599"/>
                </a:cubicBezTo>
                <a:cubicBezTo>
                  <a:pt x="224703" y="2554113"/>
                  <a:pt x="119195" y="1232922"/>
                  <a:pt x="84026" y="963291"/>
                </a:cubicBezTo>
                <a:cubicBezTo>
                  <a:pt x="48857" y="693660"/>
                  <a:pt x="47684" y="1356014"/>
                  <a:pt x="41823" y="1279814"/>
                </a:cubicBezTo>
                <a:cubicBezTo>
                  <a:pt x="35961" y="1203614"/>
                  <a:pt x="54718" y="588153"/>
                  <a:pt x="48857" y="506091"/>
                </a:cubicBezTo>
                <a:cubicBezTo>
                  <a:pt x="42995" y="424030"/>
                  <a:pt x="-20309" y="870679"/>
                  <a:pt x="6654" y="787445"/>
                </a:cubicBezTo>
                <a:cubicBezTo>
                  <a:pt x="33617" y="704211"/>
                  <a:pt x="161398" y="-80063"/>
                  <a:pt x="168432" y="66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0942556C-390A-D23A-235A-96861389721E}"/>
              </a:ext>
            </a:extLst>
          </p:cNvPr>
          <p:cNvSpPr/>
          <p:nvPr/>
        </p:nvSpPr>
        <p:spPr>
          <a:xfrm>
            <a:off x="3438472" y="5364781"/>
            <a:ext cx="511061" cy="3104163"/>
          </a:xfrm>
          <a:custGeom>
            <a:avLst/>
            <a:gdLst>
              <a:gd name="connsiteX0" fmla="*/ 1079 w 511061"/>
              <a:gd name="connsiteY0" fmla="*/ 2044 h 3104163"/>
              <a:gd name="connsiteX1" fmla="*/ 64383 w 511061"/>
              <a:gd name="connsiteY1" fmla="*/ 1183730 h 3104163"/>
              <a:gd name="connsiteX2" fmla="*/ 310568 w 511061"/>
              <a:gd name="connsiteY2" fmla="*/ 1978554 h 3104163"/>
              <a:gd name="connsiteX3" fmla="*/ 303534 w 511061"/>
              <a:gd name="connsiteY3" fmla="*/ 2281010 h 3104163"/>
              <a:gd name="connsiteX4" fmla="*/ 338703 w 511061"/>
              <a:gd name="connsiteY4" fmla="*/ 2175502 h 3104163"/>
              <a:gd name="connsiteX5" fmla="*/ 359805 w 511061"/>
              <a:gd name="connsiteY5" fmla="*/ 2660837 h 3104163"/>
              <a:gd name="connsiteX6" fmla="*/ 507516 w 511061"/>
              <a:gd name="connsiteY6" fmla="*/ 2421687 h 3104163"/>
              <a:gd name="connsiteX7" fmla="*/ 190993 w 511061"/>
              <a:gd name="connsiteY7" fmla="*/ 3103970 h 3104163"/>
              <a:gd name="connsiteX8" fmla="*/ 394974 w 511061"/>
              <a:gd name="connsiteY8" fmla="*/ 2484991 h 3104163"/>
              <a:gd name="connsiteX9" fmla="*/ 219128 w 511061"/>
              <a:gd name="connsiteY9" fmla="*/ 1866013 h 3104163"/>
              <a:gd name="connsiteX10" fmla="*/ 106586 w 511061"/>
              <a:gd name="connsiteY10" fmla="*/ 1106357 h 3104163"/>
              <a:gd name="connsiteX11" fmla="*/ 148790 w 511061"/>
              <a:gd name="connsiteY11" fmla="*/ 1352542 h 3104163"/>
              <a:gd name="connsiteX12" fmla="*/ 99553 w 511061"/>
              <a:gd name="connsiteY12" fmla="*/ 909410 h 3104163"/>
              <a:gd name="connsiteX13" fmla="*/ 1079 w 511061"/>
              <a:gd name="connsiteY13" fmla="*/ 2044 h 310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061" h="3104163">
                <a:moveTo>
                  <a:pt x="1079" y="2044"/>
                </a:moveTo>
                <a:cubicBezTo>
                  <a:pt x="-4783" y="47764"/>
                  <a:pt x="12802" y="854312"/>
                  <a:pt x="64383" y="1183730"/>
                </a:cubicBezTo>
                <a:cubicBezTo>
                  <a:pt x="115964" y="1513148"/>
                  <a:pt x="270710" y="1795674"/>
                  <a:pt x="310568" y="1978554"/>
                </a:cubicBezTo>
                <a:cubicBezTo>
                  <a:pt x="350426" y="2161434"/>
                  <a:pt x="298845" y="2248185"/>
                  <a:pt x="303534" y="2281010"/>
                </a:cubicBezTo>
                <a:cubicBezTo>
                  <a:pt x="308223" y="2313835"/>
                  <a:pt x="329325" y="2112198"/>
                  <a:pt x="338703" y="2175502"/>
                </a:cubicBezTo>
                <a:cubicBezTo>
                  <a:pt x="348081" y="2238806"/>
                  <a:pt x="331670" y="2619806"/>
                  <a:pt x="359805" y="2660837"/>
                </a:cubicBezTo>
                <a:cubicBezTo>
                  <a:pt x="387940" y="2701868"/>
                  <a:pt x="535651" y="2347832"/>
                  <a:pt x="507516" y="2421687"/>
                </a:cubicBezTo>
                <a:cubicBezTo>
                  <a:pt x="479381" y="2495542"/>
                  <a:pt x="209750" y="3093419"/>
                  <a:pt x="190993" y="3103970"/>
                </a:cubicBezTo>
                <a:cubicBezTo>
                  <a:pt x="172236" y="3114521"/>
                  <a:pt x="390285" y="2691317"/>
                  <a:pt x="394974" y="2484991"/>
                </a:cubicBezTo>
                <a:cubicBezTo>
                  <a:pt x="399663" y="2278665"/>
                  <a:pt x="267193" y="2095785"/>
                  <a:pt x="219128" y="1866013"/>
                </a:cubicBezTo>
                <a:cubicBezTo>
                  <a:pt x="171063" y="1636241"/>
                  <a:pt x="118309" y="1191936"/>
                  <a:pt x="106586" y="1106357"/>
                </a:cubicBezTo>
                <a:cubicBezTo>
                  <a:pt x="94863" y="1020778"/>
                  <a:pt x="149962" y="1385366"/>
                  <a:pt x="148790" y="1352542"/>
                </a:cubicBezTo>
                <a:cubicBezTo>
                  <a:pt x="147618" y="1319718"/>
                  <a:pt x="122999" y="1128632"/>
                  <a:pt x="99553" y="909410"/>
                </a:cubicBezTo>
                <a:cubicBezTo>
                  <a:pt x="76107" y="690189"/>
                  <a:pt x="6941" y="-43676"/>
                  <a:pt x="1079" y="20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7E251D9-483B-0AC1-C42B-5E3EEEE9A9AD}"/>
              </a:ext>
            </a:extLst>
          </p:cNvPr>
          <p:cNvSpPr/>
          <p:nvPr/>
        </p:nvSpPr>
        <p:spPr>
          <a:xfrm>
            <a:off x="3872183" y="3263591"/>
            <a:ext cx="1691671" cy="871673"/>
          </a:xfrm>
          <a:custGeom>
            <a:avLst/>
            <a:gdLst>
              <a:gd name="connsiteX0" fmla="*/ 1691589 w 1691671"/>
              <a:gd name="connsiteY0" fmla="*/ 114 h 871673"/>
              <a:gd name="connsiteX1" fmla="*/ 566174 w 1691671"/>
              <a:gd name="connsiteY1" fmla="*/ 288501 h 871673"/>
              <a:gd name="connsiteX2" fmla="*/ 903799 w 1691671"/>
              <a:gd name="connsiteY2" fmla="*/ 260366 h 871673"/>
              <a:gd name="connsiteX3" fmla="*/ 38635 w 1691671"/>
              <a:gd name="connsiteY3" fmla="*/ 837141 h 871673"/>
              <a:gd name="connsiteX4" fmla="*/ 228549 w 1691671"/>
              <a:gd name="connsiteY4" fmla="*/ 745701 h 871673"/>
              <a:gd name="connsiteX5" fmla="*/ 924900 w 1691671"/>
              <a:gd name="connsiteY5" fmla="*/ 246298 h 871673"/>
              <a:gd name="connsiteX6" fmla="*/ 502869 w 1691671"/>
              <a:gd name="connsiteY6" fmla="*/ 253332 h 871673"/>
              <a:gd name="connsiteX7" fmla="*/ 1691589 w 1691671"/>
              <a:gd name="connsiteY7" fmla="*/ 114 h 87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1671" h="871673">
                <a:moveTo>
                  <a:pt x="1691589" y="114"/>
                </a:moveTo>
                <a:cubicBezTo>
                  <a:pt x="1702140" y="5975"/>
                  <a:pt x="697472" y="245126"/>
                  <a:pt x="566174" y="288501"/>
                </a:cubicBezTo>
                <a:cubicBezTo>
                  <a:pt x="434876" y="331876"/>
                  <a:pt x="991722" y="168926"/>
                  <a:pt x="903799" y="260366"/>
                </a:cubicBezTo>
                <a:cubicBezTo>
                  <a:pt x="815876" y="351806"/>
                  <a:pt x="151177" y="756252"/>
                  <a:pt x="38635" y="837141"/>
                </a:cubicBezTo>
                <a:cubicBezTo>
                  <a:pt x="-73907" y="918030"/>
                  <a:pt x="80838" y="844175"/>
                  <a:pt x="228549" y="745701"/>
                </a:cubicBezTo>
                <a:cubicBezTo>
                  <a:pt x="376260" y="647227"/>
                  <a:pt x="879180" y="328360"/>
                  <a:pt x="924900" y="246298"/>
                </a:cubicBezTo>
                <a:cubicBezTo>
                  <a:pt x="970620" y="164237"/>
                  <a:pt x="372743" y="290846"/>
                  <a:pt x="502869" y="253332"/>
                </a:cubicBezTo>
                <a:cubicBezTo>
                  <a:pt x="632995" y="215818"/>
                  <a:pt x="1681038" y="-5747"/>
                  <a:pt x="1691589" y="1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234064D0-6C19-C62B-AD60-8A4B43E9712F}"/>
              </a:ext>
            </a:extLst>
          </p:cNvPr>
          <p:cNvSpPr/>
          <p:nvPr/>
        </p:nvSpPr>
        <p:spPr>
          <a:xfrm>
            <a:off x="3214920" y="3030615"/>
            <a:ext cx="2411253" cy="1415598"/>
          </a:xfrm>
          <a:custGeom>
            <a:avLst/>
            <a:gdLst>
              <a:gd name="connsiteX0" fmla="*/ 2398089 w 2411253"/>
              <a:gd name="connsiteY0" fmla="*/ 15040 h 1415598"/>
              <a:gd name="connsiteX1" fmla="*/ 1005388 w 2411253"/>
              <a:gd name="connsiteY1" fmla="*/ 387834 h 1415598"/>
              <a:gd name="connsiteX2" fmla="*/ 20649 w 2411253"/>
              <a:gd name="connsiteY2" fmla="*/ 1393674 h 1415598"/>
              <a:gd name="connsiteX3" fmla="*/ 344206 w 2411253"/>
              <a:gd name="connsiteY3" fmla="*/ 1063083 h 1415598"/>
              <a:gd name="connsiteX4" fmla="*/ 442680 w 2411253"/>
              <a:gd name="connsiteY4" fmla="*/ 852068 h 1415598"/>
              <a:gd name="connsiteX5" fmla="*/ 1638434 w 2411253"/>
              <a:gd name="connsiteY5" fmla="*/ 176819 h 1415598"/>
              <a:gd name="connsiteX6" fmla="*/ 970218 w 2411253"/>
              <a:gd name="connsiteY6" fmla="*/ 345631 h 1415598"/>
              <a:gd name="connsiteX7" fmla="*/ 2018262 w 2411253"/>
              <a:gd name="connsiteY7" fmla="*/ 106480 h 1415598"/>
              <a:gd name="connsiteX8" fmla="*/ 1722840 w 2411253"/>
              <a:gd name="connsiteY8" fmla="*/ 78345 h 1415598"/>
              <a:gd name="connsiteX9" fmla="*/ 2398089 w 2411253"/>
              <a:gd name="connsiteY9" fmla="*/ 15040 h 14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1253" h="1415598">
                <a:moveTo>
                  <a:pt x="2398089" y="15040"/>
                </a:moveTo>
                <a:cubicBezTo>
                  <a:pt x="2278514" y="66622"/>
                  <a:pt x="1401628" y="158062"/>
                  <a:pt x="1005388" y="387834"/>
                </a:cubicBezTo>
                <a:cubicBezTo>
                  <a:pt x="609148" y="617606"/>
                  <a:pt x="20649" y="1393674"/>
                  <a:pt x="20649" y="1393674"/>
                </a:cubicBezTo>
                <a:cubicBezTo>
                  <a:pt x="-89548" y="1506216"/>
                  <a:pt x="273867" y="1153351"/>
                  <a:pt x="344206" y="1063083"/>
                </a:cubicBezTo>
                <a:cubicBezTo>
                  <a:pt x="414545" y="972815"/>
                  <a:pt x="226976" y="999779"/>
                  <a:pt x="442680" y="852068"/>
                </a:cubicBezTo>
                <a:cubicBezTo>
                  <a:pt x="658384" y="704357"/>
                  <a:pt x="1550511" y="261225"/>
                  <a:pt x="1638434" y="176819"/>
                </a:cubicBezTo>
                <a:cubicBezTo>
                  <a:pt x="1726357" y="92413"/>
                  <a:pt x="906913" y="357354"/>
                  <a:pt x="970218" y="345631"/>
                </a:cubicBezTo>
                <a:cubicBezTo>
                  <a:pt x="1033523" y="333908"/>
                  <a:pt x="1892825" y="151028"/>
                  <a:pt x="2018262" y="106480"/>
                </a:cubicBezTo>
                <a:cubicBezTo>
                  <a:pt x="2143699" y="61932"/>
                  <a:pt x="1660708" y="97102"/>
                  <a:pt x="1722840" y="78345"/>
                </a:cubicBezTo>
                <a:cubicBezTo>
                  <a:pt x="1784972" y="59588"/>
                  <a:pt x="2517664" y="-36542"/>
                  <a:pt x="2398089" y="150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00E1953-EC81-2F9C-78EC-C4CD37B833EE}"/>
              </a:ext>
            </a:extLst>
          </p:cNvPr>
          <p:cNvSpPr/>
          <p:nvPr/>
        </p:nvSpPr>
        <p:spPr>
          <a:xfrm>
            <a:off x="3300647" y="2726799"/>
            <a:ext cx="2434742" cy="1208786"/>
          </a:xfrm>
          <a:custGeom>
            <a:avLst/>
            <a:gdLst>
              <a:gd name="connsiteX0" fmla="*/ 2326430 w 2434742"/>
              <a:gd name="connsiteY0" fmla="*/ 121909 h 1208786"/>
              <a:gd name="connsiteX1" fmla="*/ 1545673 w 2434742"/>
              <a:gd name="connsiteY1" fmla="*/ 107841 h 1208786"/>
              <a:gd name="connsiteX2" fmla="*/ 975931 w 2434742"/>
              <a:gd name="connsiteY2" fmla="*/ 424364 h 1208786"/>
              <a:gd name="connsiteX3" fmla="*/ 1116608 w 2434742"/>
              <a:gd name="connsiteY3" fmla="*/ 375127 h 1208786"/>
              <a:gd name="connsiteX4" fmla="*/ 12295 w 2434742"/>
              <a:gd name="connsiteY4" fmla="*/ 1198087 h 1208786"/>
              <a:gd name="connsiteX5" fmla="*/ 582036 w 2434742"/>
              <a:gd name="connsiteY5" fmla="*/ 790124 h 1208786"/>
              <a:gd name="connsiteX6" fmla="*/ 1468301 w 2434742"/>
              <a:gd name="connsiteY6" fmla="*/ 23435 h 1208786"/>
              <a:gd name="connsiteX7" fmla="*/ 1271353 w 2434742"/>
              <a:gd name="connsiteY7" fmla="*/ 185213 h 1208786"/>
              <a:gd name="connsiteX8" fmla="*/ 1925501 w 2434742"/>
              <a:gd name="connsiteY8" fmla="*/ 58604 h 1208786"/>
              <a:gd name="connsiteX9" fmla="*/ 2389735 w 2434742"/>
              <a:gd name="connsiteY9" fmla="*/ 157078 h 1208786"/>
              <a:gd name="connsiteX10" fmla="*/ 2326430 w 2434742"/>
              <a:gd name="connsiteY10" fmla="*/ 121909 h 120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742" h="1208786">
                <a:moveTo>
                  <a:pt x="2326430" y="121909"/>
                </a:moveTo>
                <a:cubicBezTo>
                  <a:pt x="2185753" y="113703"/>
                  <a:pt x="1770756" y="57432"/>
                  <a:pt x="1545673" y="107841"/>
                </a:cubicBezTo>
                <a:cubicBezTo>
                  <a:pt x="1320590" y="158250"/>
                  <a:pt x="1047442" y="379816"/>
                  <a:pt x="975931" y="424364"/>
                </a:cubicBezTo>
                <a:cubicBezTo>
                  <a:pt x="904420" y="468912"/>
                  <a:pt x="1277214" y="246173"/>
                  <a:pt x="1116608" y="375127"/>
                </a:cubicBezTo>
                <a:cubicBezTo>
                  <a:pt x="956002" y="504081"/>
                  <a:pt x="101390" y="1128921"/>
                  <a:pt x="12295" y="1198087"/>
                </a:cubicBezTo>
                <a:cubicBezTo>
                  <a:pt x="-76800" y="1267253"/>
                  <a:pt x="339368" y="985899"/>
                  <a:pt x="582036" y="790124"/>
                </a:cubicBezTo>
                <a:cubicBezTo>
                  <a:pt x="824704" y="594349"/>
                  <a:pt x="1353415" y="124253"/>
                  <a:pt x="1468301" y="23435"/>
                </a:cubicBezTo>
                <a:cubicBezTo>
                  <a:pt x="1583187" y="-77383"/>
                  <a:pt x="1195153" y="179352"/>
                  <a:pt x="1271353" y="185213"/>
                </a:cubicBezTo>
                <a:cubicBezTo>
                  <a:pt x="1347553" y="191075"/>
                  <a:pt x="1739104" y="63293"/>
                  <a:pt x="1925501" y="58604"/>
                </a:cubicBezTo>
                <a:cubicBezTo>
                  <a:pt x="2111898" y="53915"/>
                  <a:pt x="2328775" y="145355"/>
                  <a:pt x="2389735" y="157078"/>
                </a:cubicBezTo>
                <a:cubicBezTo>
                  <a:pt x="2450695" y="168801"/>
                  <a:pt x="2467107" y="130115"/>
                  <a:pt x="2326430" y="1219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B6CD4C19-113B-4519-2447-2481AEE2101F}"/>
              </a:ext>
            </a:extLst>
          </p:cNvPr>
          <p:cNvSpPr/>
          <p:nvPr/>
        </p:nvSpPr>
        <p:spPr>
          <a:xfrm>
            <a:off x="4761914" y="3798277"/>
            <a:ext cx="2463523" cy="1937082"/>
          </a:xfrm>
          <a:custGeom>
            <a:avLst/>
            <a:gdLst>
              <a:gd name="connsiteX0" fmla="*/ 0 w 2463523"/>
              <a:gd name="connsiteY0" fmla="*/ 0 h 1937082"/>
              <a:gd name="connsiteX1" fmla="*/ 1273126 w 2463523"/>
              <a:gd name="connsiteY1" fmla="*/ 675249 h 1937082"/>
              <a:gd name="connsiteX2" fmla="*/ 1153551 w 2463523"/>
              <a:gd name="connsiteY2" fmla="*/ 597877 h 1937082"/>
              <a:gd name="connsiteX3" fmla="*/ 1702191 w 2463523"/>
              <a:gd name="connsiteY3" fmla="*/ 1273126 h 1937082"/>
              <a:gd name="connsiteX4" fmla="*/ 1603717 w 2463523"/>
              <a:gd name="connsiteY4" fmla="*/ 1062111 h 1937082"/>
              <a:gd name="connsiteX5" fmla="*/ 2039815 w 2463523"/>
              <a:gd name="connsiteY5" fmla="*/ 1596683 h 1937082"/>
              <a:gd name="connsiteX6" fmla="*/ 1955409 w 2463523"/>
              <a:gd name="connsiteY6" fmla="*/ 1406769 h 1937082"/>
              <a:gd name="connsiteX7" fmla="*/ 2461846 w 2463523"/>
              <a:gd name="connsiteY7" fmla="*/ 1934308 h 1937082"/>
              <a:gd name="connsiteX8" fmla="*/ 2096086 w 2463523"/>
              <a:gd name="connsiteY8" fmla="*/ 1582615 h 1937082"/>
              <a:gd name="connsiteX9" fmla="*/ 1491175 w 2463523"/>
              <a:gd name="connsiteY9" fmla="*/ 900332 h 1937082"/>
              <a:gd name="connsiteX10" fmla="*/ 1188720 w 2463523"/>
              <a:gd name="connsiteY10" fmla="*/ 513471 h 1937082"/>
              <a:gd name="connsiteX11" fmla="*/ 604911 w 2463523"/>
              <a:gd name="connsiteY11" fmla="*/ 84406 h 1937082"/>
              <a:gd name="connsiteX12" fmla="*/ 1259058 w 2463523"/>
              <a:gd name="connsiteY12" fmla="*/ 682283 h 1937082"/>
              <a:gd name="connsiteX13" fmla="*/ 626012 w 2463523"/>
              <a:gd name="connsiteY13" fmla="*/ 323557 h 1937082"/>
              <a:gd name="connsiteX14" fmla="*/ 0 w 2463523"/>
              <a:gd name="connsiteY14" fmla="*/ 0 h 193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3523" h="1937082">
                <a:moveTo>
                  <a:pt x="0" y="0"/>
                </a:moveTo>
                <a:cubicBezTo>
                  <a:pt x="107852" y="58615"/>
                  <a:pt x="1080868" y="575603"/>
                  <a:pt x="1273126" y="675249"/>
                </a:cubicBezTo>
                <a:cubicBezTo>
                  <a:pt x="1465384" y="774895"/>
                  <a:pt x="1082040" y="498231"/>
                  <a:pt x="1153551" y="597877"/>
                </a:cubicBezTo>
                <a:cubicBezTo>
                  <a:pt x="1225062" y="697523"/>
                  <a:pt x="1627163" y="1195754"/>
                  <a:pt x="1702191" y="1273126"/>
                </a:cubicBezTo>
                <a:cubicBezTo>
                  <a:pt x="1777219" y="1350498"/>
                  <a:pt x="1547446" y="1008185"/>
                  <a:pt x="1603717" y="1062111"/>
                </a:cubicBezTo>
                <a:cubicBezTo>
                  <a:pt x="1659988" y="1116037"/>
                  <a:pt x="1981200" y="1539240"/>
                  <a:pt x="2039815" y="1596683"/>
                </a:cubicBezTo>
                <a:cubicBezTo>
                  <a:pt x="2098430" y="1654126"/>
                  <a:pt x="1885071" y="1350498"/>
                  <a:pt x="1955409" y="1406769"/>
                </a:cubicBezTo>
                <a:cubicBezTo>
                  <a:pt x="2025748" y="1463040"/>
                  <a:pt x="2438400" y="1905000"/>
                  <a:pt x="2461846" y="1934308"/>
                </a:cubicBezTo>
                <a:cubicBezTo>
                  <a:pt x="2485292" y="1963616"/>
                  <a:pt x="2257864" y="1754944"/>
                  <a:pt x="2096086" y="1582615"/>
                </a:cubicBezTo>
                <a:cubicBezTo>
                  <a:pt x="1934308" y="1410286"/>
                  <a:pt x="1642403" y="1078523"/>
                  <a:pt x="1491175" y="900332"/>
                </a:cubicBezTo>
                <a:cubicBezTo>
                  <a:pt x="1339947" y="722141"/>
                  <a:pt x="1336431" y="649459"/>
                  <a:pt x="1188720" y="513471"/>
                </a:cubicBezTo>
                <a:cubicBezTo>
                  <a:pt x="1041009" y="377483"/>
                  <a:pt x="593188" y="56271"/>
                  <a:pt x="604911" y="84406"/>
                </a:cubicBezTo>
                <a:cubicBezTo>
                  <a:pt x="616634" y="112541"/>
                  <a:pt x="1255541" y="642425"/>
                  <a:pt x="1259058" y="682283"/>
                </a:cubicBezTo>
                <a:cubicBezTo>
                  <a:pt x="1262575" y="722141"/>
                  <a:pt x="832338" y="431409"/>
                  <a:pt x="626012" y="32355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2FD275D8-CAF1-47E6-A13C-80C308992616}"/>
              </a:ext>
            </a:extLst>
          </p:cNvPr>
          <p:cNvSpPr/>
          <p:nvPr/>
        </p:nvSpPr>
        <p:spPr>
          <a:xfrm>
            <a:off x="5079040" y="3209657"/>
            <a:ext cx="2110966" cy="2523154"/>
          </a:xfrm>
          <a:custGeom>
            <a:avLst/>
            <a:gdLst>
              <a:gd name="connsiteX0" fmla="*/ 6431 w 2110966"/>
              <a:gd name="connsiteY0" fmla="*/ 11845 h 2523154"/>
              <a:gd name="connsiteX1" fmla="*/ 1469471 w 2110966"/>
              <a:gd name="connsiteY1" fmla="*/ 1636663 h 2523154"/>
              <a:gd name="connsiteX2" fmla="*/ 1356929 w 2110966"/>
              <a:gd name="connsiteY2" fmla="*/ 1453783 h 2523154"/>
              <a:gd name="connsiteX3" fmla="*/ 1982942 w 2110966"/>
              <a:gd name="connsiteY3" fmla="*/ 2136066 h 2523154"/>
              <a:gd name="connsiteX4" fmla="*/ 2109551 w 2110966"/>
              <a:gd name="connsiteY4" fmla="*/ 2522928 h 2523154"/>
              <a:gd name="connsiteX5" fmla="*/ 1947772 w 2110966"/>
              <a:gd name="connsiteY5" fmla="*/ 2086829 h 2523154"/>
              <a:gd name="connsiteX6" fmla="*/ 1216252 w 2110966"/>
              <a:gd name="connsiteY6" fmla="*/ 1130226 h 2523154"/>
              <a:gd name="connsiteX7" fmla="*/ 1349895 w 2110966"/>
              <a:gd name="connsiteY7" fmla="*/ 1292005 h 2523154"/>
              <a:gd name="connsiteX8" fmla="*/ 998203 w 2110966"/>
              <a:gd name="connsiteY8" fmla="*/ 940312 h 2523154"/>
              <a:gd name="connsiteX9" fmla="*/ 1455403 w 2110966"/>
              <a:gd name="connsiteY9" fmla="*/ 1517088 h 2523154"/>
              <a:gd name="connsiteX10" fmla="*/ 956000 w 2110966"/>
              <a:gd name="connsiteY10" fmla="*/ 933278 h 2523154"/>
              <a:gd name="connsiteX11" fmla="*/ 6431 w 2110966"/>
              <a:gd name="connsiteY11" fmla="*/ 11845 h 252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0966" h="2523154">
                <a:moveTo>
                  <a:pt x="6431" y="11845"/>
                </a:moveTo>
                <a:cubicBezTo>
                  <a:pt x="92009" y="129076"/>
                  <a:pt x="1244388" y="1396340"/>
                  <a:pt x="1469471" y="1636663"/>
                </a:cubicBezTo>
                <a:cubicBezTo>
                  <a:pt x="1694554" y="1876986"/>
                  <a:pt x="1271351" y="1370549"/>
                  <a:pt x="1356929" y="1453783"/>
                </a:cubicBezTo>
                <a:cubicBezTo>
                  <a:pt x="1442507" y="1537017"/>
                  <a:pt x="1857505" y="1957875"/>
                  <a:pt x="1982942" y="2136066"/>
                </a:cubicBezTo>
                <a:cubicBezTo>
                  <a:pt x="2108379" y="2314257"/>
                  <a:pt x="2115413" y="2531134"/>
                  <a:pt x="2109551" y="2522928"/>
                </a:cubicBezTo>
                <a:cubicBezTo>
                  <a:pt x="2103689" y="2514722"/>
                  <a:pt x="2096655" y="2318946"/>
                  <a:pt x="1947772" y="2086829"/>
                </a:cubicBezTo>
                <a:cubicBezTo>
                  <a:pt x="1798889" y="1854712"/>
                  <a:pt x="1315898" y="1262697"/>
                  <a:pt x="1216252" y="1130226"/>
                </a:cubicBezTo>
                <a:cubicBezTo>
                  <a:pt x="1116606" y="997755"/>
                  <a:pt x="1386237" y="1323657"/>
                  <a:pt x="1349895" y="1292005"/>
                </a:cubicBezTo>
                <a:cubicBezTo>
                  <a:pt x="1313553" y="1260353"/>
                  <a:pt x="980618" y="902798"/>
                  <a:pt x="998203" y="940312"/>
                </a:cubicBezTo>
                <a:cubicBezTo>
                  <a:pt x="1015788" y="977826"/>
                  <a:pt x="1462437" y="1518260"/>
                  <a:pt x="1455403" y="1517088"/>
                </a:cubicBezTo>
                <a:cubicBezTo>
                  <a:pt x="1448369" y="1515916"/>
                  <a:pt x="1198667" y="1186496"/>
                  <a:pt x="956000" y="933278"/>
                </a:cubicBezTo>
                <a:cubicBezTo>
                  <a:pt x="713333" y="680060"/>
                  <a:pt x="-79147" y="-105386"/>
                  <a:pt x="6431" y="118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8733ACED-9807-BD78-B31A-E6E47A98CD19}"/>
              </a:ext>
            </a:extLst>
          </p:cNvPr>
          <p:cNvSpPr/>
          <p:nvPr/>
        </p:nvSpPr>
        <p:spPr>
          <a:xfrm>
            <a:off x="5098543" y="2602427"/>
            <a:ext cx="3228410" cy="1822306"/>
          </a:xfrm>
          <a:custGeom>
            <a:avLst/>
            <a:gdLst>
              <a:gd name="connsiteX0" fmla="*/ 995 w 3228410"/>
              <a:gd name="connsiteY0" fmla="*/ 96 h 1822306"/>
              <a:gd name="connsiteX1" fmla="*/ 746583 w 3228410"/>
              <a:gd name="connsiteY1" fmla="*/ 295518 h 1822306"/>
              <a:gd name="connsiteX2" fmla="*/ 1471069 w 3228410"/>
              <a:gd name="connsiteY2" fmla="*/ 520601 h 1822306"/>
              <a:gd name="connsiteX3" fmla="*/ 1379629 w 3228410"/>
              <a:gd name="connsiteY3" fmla="*/ 372890 h 1822306"/>
              <a:gd name="connsiteX4" fmla="*/ 2258860 w 3228410"/>
              <a:gd name="connsiteY4" fmla="*/ 963733 h 1822306"/>
              <a:gd name="connsiteX5" fmla="*/ 2223691 w 3228410"/>
              <a:gd name="connsiteY5" fmla="*/ 872293 h 1822306"/>
              <a:gd name="connsiteX6" fmla="*/ 3180294 w 3228410"/>
              <a:gd name="connsiteY6" fmla="*/ 1779659 h 1822306"/>
              <a:gd name="connsiteX7" fmla="*/ 2948177 w 3228410"/>
              <a:gd name="connsiteY7" fmla="*/ 1575678 h 1822306"/>
              <a:gd name="connsiteX8" fmla="*/ 1766491 w 3228410"/>
              <a:gd name="connsiteY8" fmla="*/ 710515 h 1822306"/>
              <a:gd name="connsiteX9" fmla="*/ 1196749 w 3228410"/>
              <a:gd name="connsiteY9" fmla="*/ 393991 h 1822306"/>
              <a:gd name="connsiteX10" fmla="*/ 1569543 w 3228410"/>
              <a:gd name="connsiteY10" fmla="*/ 499499 h 1822306"/>
              <a:gd name="connsiteX11" fmla="*/ 1077174 w 3228410"/>
              <a:gd name="connsiteY11" fmla="*/ 302551 h 1822306"/>
              <a:gd name="connsiteX12" fmla="*/ 880226 w 3228410"/>
              <a:gd name="connsiteY12" fmla="*/ 126705 h 1822306"/>
              <a:gd name="connsiteX13" fmla="*/ 1675051 w 3228410"/>
              <a:gd name="connsiteY13" fmla="*/ 619075 h 1822306"/>
              <a:gd name="connsiteX14" fmla="*/ 908362 w 3228410"/>
              <a:gd name="connsiteY14" fmla="*/ 267382 h 1822306"/>
              <a:gd name="connsiteX15" fmla="*/ 995 w 3228410"/>
              <a:gd name="connsiteY15" fmla="*/ 96 h 182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28410" h="1822306">
                <a:moveTo>
                  <a:pt x="995" y="96"/>
                </a:moveTo>
                <a:cubicBezTo>
                  <a:pt x="-25968" y="4785"/>
                  <a:pt x="501571" y="208767"/>
                  <a:pt x="746583" y="295518"/>
                </a:cubicBezTo>
                <a:cubicBezTo>
                  <a:pt x="991595" y="382269"/>
                  <a:pt x="1365561" y="507706"/>
                  <a:pt x="1471069" y="520601"/>
                </a:cubicBezTo>
                <a:cubicBezTo>
                  <a:pt x="1576577" y="533496"/>
                  <a:pt x="1248331" y="299035"/>
                  <a:pt x="1379629" y="372890"/>
                </a:cubicBezTo>
                <a:cubicBezTo>
                  <a:pt x="1510927" y="446745"/>
                  <a:pt x="2118183" y="880499"/>
                  <a:pt x="2258860" y="963733"/>
                </a:cubicBezTo>
                <a:cubicBezTo>
                  <a:pt x="2399537" y="1046967"/>
                  <a:pt x="2070119" y="736305"/>
                  <a:pt x="2223691" y="872293"/>
                </a:cubicBezTo>
                <a:cubicBezTo>
                  <a:pt x="2377263" y="1008281"/>
                  <a:pt x="3059546" y="1662428"/>
                  <a:pt x="3180294" y="1779659"/>
                </a:cubicBezTo>
                <a:cubicBezTo>
                  <a:pt x="3301042" y="1896890"/>
                  <a:pt x="3183811" y="1753869"/>
                  <a:pt x="2948177" y="1575678"/>
                </a:cubicBezTo>
                <a:cubicBezTo>
                  <a:pt x="2712543" y="1397487"/>
                  <a:pt x="2058396" y="907463"/>
                  <a:pt x="1766491" y="710515"/>
                </a:cubicBezTo>
                <a:cubicBezTo>
                  <a:pt x="1474586" y="513567"/>
                  <a:pt x="1229574" y="429160"/>
                  <a:pt x="1196749" y="393991"/>
                </a:cubicBezTo>
                <a:cubicBezTo>
                  <a:pt x="1163924" y="358822"/>
                  <a:pt x="1589472" y="514739"/>
                  <a:pt x="1569543" y="499499"/>
                </a:cubicBezTo>
                <a:cubicBezTo>
                  <a:pt x="1549614" y="484259"/>
                  <a:pt x="1192060" y="364683"/>
                  <a:pt x="1077174" y="302551"/>
                </a:cubicBezTo>
                <a:cubicBezTo>
                  <a:pt x="962288" y="240419"/>
                  <a:pt x="780580" y="73951"/>
                  <a:pt x="880226" y="126705"/>
                </a:cubicBezTo>
                <a:cubicBezTo>
                  <a:pt x="979872" y="179459"/>
                  <a:pt x="1670362" y="595629"/>
                  <a:pt x="1675051" y="619075"/>
                </a:cubicBezTo>
                <a:cubicBezTo>
                  <a:pt x="1679740" y="642521"/>
                  <a:pt x="1186199" y="371718"/>
                  <a:pt x="908362" y="267382"/>
                </a:cubicBezTo>
                <a:cubicBezTo>
                  <a:pt x="630525" y="163047"/>
                  <a:pt x="27958" y="-4593"/>
                  <a:pt x="995" y="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4C6BF9F1-629B-BB62-9740-DCB04655F97E}"/>
              </a:ext>
            </a:extLst>
          </p:cNvPr>
          <p:cNvSpPr/>
          <p:nvPr/>
        </p:nvSpPr>
        <p:spPr>
          <a:xfrm>
            <a:off x="5405089" y="2787702"/>
            <a:ext cx="1798729" cy="2853409"/>
          </a:xfrm>
          <a:custGeom>
            <a:avLst/>
            <a:gdLst>
              <a:gd name="connsiteX0" fmla="*/ 88345 w 1798729"/>
              <a:gd name="connsiteY0" fmla="*/ 124310 h 2853409"/>
              <a:gd name="connsiteX1" fmla="*/ 144616 w 1798729"/>
              <a:gd name="connsiteY1" fmla="*/ 173547 h 2853409"/>
              <a:gd name="connsiteX2" fmla="*/ 1284099 w 1798729"/>
              <a:gd name="connsiteY2" fmla="*/ 1650655 h 2853409"/>
              <a:gd name="connsiteX3" fmla="*/ 1199693 w 1798729"/>
              <a:gd name="connsiteY3" fmla="*/ 1531080 h 2853409"/>
              <a:gd name="connsiteX4" fmla="*/ 1621723 w 1798729"/>
              <a:gd name="connsiteY4" fmla="*/ 2164126 h 2853409"/>
              <a:gd name="connsiteX5" fmla="*/ 1790536 w 1798729"/>
              <a:gd name="connsiteY5" fmla="*/ 2825307 h 2853409"/>
              <a:gd name="connsiteX6" fmla="*/ 1755366 w 1798729"/>
              <a:gd name="connsiteY6" fmla="*/ 2656495 h 2853409"/>
              <a:gd name="connsiteX7" fmla="*/ 1607656 w 1798729"/>
              <a:gd name="connsiteY7" fmla="*/ 1981246 h 2853409"/>
              <a:gd name="connsiteX8" fmla="*/ 925373 w 1798729"/>
              <a:gd name="connsiteY8" fmla="*/ 1186421 h 2853409"/>
              <a:gd name="connsiteX9" fmla="*/ 1220794 w 1798729"/>
              <a:gd name="connsiteY9" fmla="*/ 1573283 h 2853409"/>
              <a:gd name="connsiteX10" fmla="*/ 925373 w 1798729"/>
              <a:gd name="connsiteY10" fmla="*/ 1066846 h 2853409"/>
              <a:gd name="connsiteX11" fmla="*/ 60209 w 1798729"/>
              <a:gd name="connsiteY11" fmla="*/ 61006 h 2853409"/>
              <a:gd name="connsiteX12" fmla="*/ 88345 w 1798729"/>
              <a:gd name="connsiteY12" fmla="*/ 124310 h 285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8729" h="2853409">
                <a:moveTo>
                  <a:pt x="88345" y="124310"/>
                </a:moveTo>
                <a:cubicBezTo>
                  <a:pt x="102413" y="143067"/>
                  <a:pt x="-54676" y="-80844"/>
                  <a:pt x="144616" y="173547"/>
                </a:cubicBezTo>
                <a:cubicBezTo>
                  <a:pt x="343908" y="427938"/>
                  <a:pt x="1108253" y="1424399"/>
                  <a:pt x="1284099" y="1650655"/>
                </a:cubicBezTo>
                <a:cubicBezTo>
                  <a:pt x="1459945" y="1876911"/>
                  <a:pt x="1143422" y="1445502"/>
                  <a:pt x="1199693" y="1531080"/>
                </a:cubicBezTo>
                <a:cubicBezTo>
                  <a:pt x="1255964" y="1616658"/>
                  <a:pt x="1523249" y="1948422"/>
                  <a:pt x="1621723" y="2164126"/>
                </a:cubicBezTo>
                <a:cubicBezTo>
                  <a:pt x="1720197" y="2379831"/>
                  <a:pt x="1768262" y="2743246"/>
                  <a:pt x="1790536" y="2825307"/>
                </a:cubicBezTo>
                <a:cubicBezTo>
                  <a:pt x="1812810" y="2907368"/>
                  <a:pt x="1785846" y="2797172"/>
                  <a:pt x="1755366" y="2656495"/>
                </a:cubicBezTo>
                <a:cubicBezTo>
                  <a:pt x="1724886" y="2515818"/>
                  <a:pt x="1745988" y="2226258"/>
                  <a:pt x="1607656" y="1981246"/>
                </a:cubicBezTo>
                <a:cubicBezTo>
                  <a:pt x="1469324" y="1736234"/>
                  <a:pt x="989850" y="1254415"/>
                  <a:pt x="925373" y="1186421"/>
                </a:cubicBezTo>
                <a:cubicBezTo>
                  <a:pt x="860896" y="1118427"/>
                  <a:pt x="1220794" y="1593212"/>
                  <a:pt x="1220794" y="1573283"/>
                </a:cubicBezTo>
                <a:cubicBezTo>
                  <a:pt x="1220794" y="1553354"/>
                  <a:pt x="1118804" y="1318892"/>
                  <a:pt x="925373" y="1066846"/>
                </a:cubicBezTo>
                <a:cubicBezTo>
                  <a:pt x="731942" y="814800"/>
                  <a:pt x="204403" y="221612"/>
                  <a:pt x="60209" y="61006"/>
                </a:cubicBezTo>
                <a:cubicBezTo>
                  <a:pt x="-83985" y="-99600"/>
                  <a:pt x="74277" y="105553"/>
                  <a:pt x="88345" y="1243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854517C-8F06-7CD0-7D8C-AA3352CEC120}"/>
              </a:ext>
            </a:extLst>
          </p:cNvPr>
          <p:cNvSpPr/>
          <p:nvPr/>
        </p:nvSpPr>
        <p:spPr>
          <a:xfrm>
            <a:off x="7139219" y="4458664"/>
            <a:ext cx="332114" cy="1161390"/>
          </a:xfrm>
          <a:custGeom>
            <a:avLst/>
            <a:gdLst>
              <a:gd name="connsiteX0" fmla="*/ 330726 w 332114"/>
              <a:gd name="connsiteY0" fmla="*/ 794 h 1161390"/>
              <a:gd name="connsiteX1" fmla="*/ 168947 w 332114"/>
              <a:gd name="connsiteY1" fmla="*/ 380622 h 1161390"/>
              <a:gd name="connsiteX2" fmla="*/ 183015 w 332114"/>
              <a:gd name="connsiteY2" fmla="*/ 929262 h 1161390"/>
              <a:gd name="connsiteX3" fmla="*/ 168947 w 332114"/>
              <a:gd name="connsiteY3" fmla="*/ 760450 h 1161390"/>
              <a:gd name="connsiteX4" fmla="*/ 135 w 332114"/>
              <a:gd name="connsiteY4" fmla="*/ 1161379 h 1161390"/>
              <a:gd name="connsiteX5" fmla="*/ 140812 w 332114"/>
              <a:gd name="connsiteY5" fmla="*/ 746382 h 1161390"/>
              <a:gd name="connsiteX6" fmla="*/ 161913 w 332114"/>
              <a:gd name="connsiteY6" fmla="*/ 556468 h 1161390"/>
              <a:gd name="connsiteX7" fmla="*/ 21236 w 332114"/>
              <a:gd name="connsiteY7" fmla="*/ 844856 h 1161390"/>
              <a:gd name="connsiteX8" fmla="*/ 190049 w 332114"/>
              <a:gd name="connsiteY8" fmla="*/ 310284 h 1161390"/>
              <a:gd name="connsiteX9" fmla="*/ 63439 w 332114"/>
              <a:gd name="connsiteY9" fmla="*/ 479096 h 1161390"/>
              <a:gd name="connsiteX10" fmla="*/ 330726 w 332114"/>
              <a:gd name="connsiteY10" fmla="*/ 794 h 11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114" h="1161390">
                <a:moveTo>
                  <a:pt x="330726" y="794"/>
                </a:moveTo>
                <a:cubicBezTo>
                  <a:pt x="348311" y="-15618"/>
                  <a:pt x="193565" y="225877"/>
                  <a:pt x="168947" y="380622"/>
                </a:cubicBezTo>
                <a:cubicBezTo>
                  <a:pt x="144328" y="535367"/>
                  <a:pt x="183015" y="865957"/>
                  <a:pt x="183015" y="929262"/>
                </a:cubicBezTo>
                <a:cubicBezTo>
                  <a:pt x="183015" y="992567"/>
                  <a:pt x="199427" y="721764"/>
                  <a:pt x="168947" y="760450"/>
                </a:cubicBezTo>
                <a:cubicBezTo>
                  <a:pt x="138467" y="799136"/>
                  <a:pt x="4824" y="1163724"/>
                  <a:pt x="135" y="1161379"/>
                </a:cubicBezTo>
                <a:cubicBezTo>
                  <a:pt x="-4554" y="1159034"/>
                  <a:pt x="113849" y="847200"/>
                  <a:pt x="140812" y="746382"/>
                </a:cubicBezTo>
                <a:cubicBezTo>
                  <a:pt x="167775" y="645564"/>
                  <a:pt x="181842" y="540056"/>
                  <a:pt x="161913" y="556468"/>
                </a:cubicBezTo>
                <a:cubicBezTo>
                  <a:pt x="141984" y="572880"/>
                  <a:pt x="16547" y="885887"/>
                  <a:pt x="21236" y="844856"/>
                </a:cubicBezTo>
                <a:cubicBezTo>
                  <a:pt x="25925" y="803825"/>
                  <a:pt x="183015" y="371244"/>
                  <a:pt x="190049" y="310284"/>
                </a:cubicBezTo>
                <a:cubicBezTo>
                  <a:pt x="197083" y="249324"/>
                  <a:pt x="36476" y="524816"/>
                  <a:pt x="63439" y="479096"/>
                </a:cubicBezTo>
                <a:cubicBezTo>
                  <a:pt x="90402" y="433376"/>
                  <a:pt x="313141" y="17206"/>
                  <a:pt x="330726" y="79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8C07BEB0-6117-56F3-56B5-FF11B536ECCB}"/>
              </a:ext>
            </a:extLst>
          </p:cNvPr>
          <p:cNvSpPr/>
          <p:nvPr/>
        </p:nvSpPr>
        <p:spPr>
          <a:xfrm>
            <a:off x="5162275" y="2880482"/>
            <a:ext cx="1939087" cy="2484591"/>
          </a:xfrm>
          <a:custGeom>
            <a:avLst/>
            <a:gdLst>
              <a:gd name="connsiteX0" fmla="*/ 35737 w 1939087"/>
              <a:gd name="connsiteY0" fmla="*/ 45598 h 2484591"/>
              <a:gd name="connsiteX1" fmla="*/ 77940 w 1939087"/>
              <a:gd name="connsiteY1" fmla="*/ 80767 h 2484591"/>
              <a:gd name="connsiteX2" fmla="*/ 1491743 w 1939087"/>
              <a:gd name="connsiteY2" fmla="*/ 1698552 h 2484591"/>
              <a:gd name="connsiteX3" fmla="*/ 1386236 w 1939087"/>
              <a:gd name="connsiteY3" fmla="*/ 1571943 h 2484591"/>
              <a:gd name="connsiteX4" fmla="*/ 1744962 w 1939087"/>
              <a:gd name="connsiteY4" fmla="*/ 1916601 h 2484591"/>
              <a:gd name="connsiteX5" fmla="*/ 1934876 w 1939087"/>
              <a:gd name="connsiteY5" fmla="*/ 2472275 h 2484591"/>
              <a:gd name="connsiteX6" fmla="*/ 1836402 w 1939087"/>
              <a:gd name="connsiteY6" fmla="*/ 2247192 h 2484591"/>
              <a:gd name="connsiteX7" fmla="*/ 1400303 w 1939087"/>
              <a:gd name="connsiteY7" fmla="*/ 1628213 h 2484591"/>
              <a:gd name="connsiteX8" fmla="*/ 950137 w 1939087"/>
              <a:gd name="connsiteY8" fmla="*/ 924829 h 2484591"/>
              <a:gd name="connsiteX9" fmla="*/ 507005 w 1939087"/>
              <a:gd name="connsiteY9" fmla="*/ 474663 h 2484591"/>
              <a:gd name="connsiteX10" fmla="*/ 1013442 w 1939087"/>
              <a:gd name="connsiteY10" fmla="*/ 1276521 h 2484591"/>
              <a:gd name="connsiteX11" fmla="*/ 35737 w 1939087"/>
              <a:gd name="connsiteY11" fmla="*/ 45598 h 248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9087" h="2484591">
                <a:moveTo>
                  <a:pt x="35737" y="45598"/>
                </a:moveTo>
                <a:cubicBezTo>
                  <a:pt x="-64496" y="-74564"/>
                  <a:pt x="77940" y="80767"/>
                  <a:pt x="77940" y="80767"/>
                </a:cubicBezTo>
                <a:lnTo>
                  <a:pt x="1491743" y="1698552"/>
                </a:lnTo>
                <a:cubicBezTo>
                  <a:pt x="1709792" y="1947081"/>
                  <a:pt x="1344033" y="1535602"/>
                  <a:pt x="1386236" y="1571943"/>
                </a:cubicBezTo>
                <a:cubicBezTo>
                  <a:pt x="1428439" y="1608285"/>
                  <a:pt x="1653522" y="1766546"/>
                  <a:pt x="1744962" y="1916601"/>
                </a:cubicBezTo>
                <a:cubicBezTo>
                  <a:pt x="1836402" y="2066656"/>
                  <a:pt x="1919636" y="2417177"/>
                  <a:pt x="1934876" y="2472275"/>
                </a:cubicBezTo>
                <a:cubicBezTo>
                  <a:pt x="1950116" y="2527374"/>
                  <a:pt x="1925497" y="2387869"/>
                  <a:pt x="1836402" y="2247192"/>
                </a:cubicBezTo>
                <a:cubicBezTo>
                  <a:pt x="1747307" y="2106515"/>
                  <a:pt x="1548014" y="1848607"/>
                  <a:pt x="1400303" y="1628213"/>
                </a:cubicBezTo>
                <a:cubicBezTo>
                  <a:pt x="1252592" y="1407819"/>
                  <a:pt x="1099020" y="1117087"/>
                  <a:pt x="950137" y="924829"/>
                </a:cubicBezTo>
                <a:cubicBezTo>
                  <a:pt x="801254" y="732571"/>
                  <a:pt x="496454" y="416048"/>
                  <a:pt x="507005" y="474663"/>
                </a:cubicBezTo>
                <a:cubicBezTo>
                  <a:pt x="517556" y="533278"/>
                  <a:pt x="1094331" y="1355066"/>
                  <a:pt x="1013442" y="1276521"/>
                </a:cubicBezTo>
                <a:cubicBezTo>
                  <a:pt x="932553" y="1197976"/>
                  <a:pt x="477111" y="600685"/>
                  <a:pt x="35737" y="455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B55AD426-9C9B-5E58-4A02-B6C010A9651C}"/>
              </a:ext>
            </a:extLst>
          </p:cNvPr>
          <p:cNvSpPr/>
          <p:nvPr/>
        </p:nvSpPr>
        <p:spPr>
          <a:xfrm>
            <a:off x="5562440" y="2783832"/>
            <a:ext cx="3257321" cy="3155274"/>
          </a:xfrm>
          <a:custGeom>
            <a:avLst/>
            <a:gdLst>
              <a:gd name="connsiteX0" fmla="*/ 57603 w 3257321"/>
              <a:gd name="connsiteY0" fmla="*/ 43774 h 3155274"/>
              <a:gd name="connsiteX1" fmla="*/ 275652 w 3257321"/>
              <a:gd name="connsiteY1" fmla="*/ 156316 h 3155274"/>
              <a:gd name="connsiteX2" fmla="*/ 1823098 w 3257321"/>
              <a:gd name="connsiteY2" fmla="*/ 1077750 h 3155274"/>
              <a:gd name="connsiteX3" fmla="*/ 1668354 w 3257321"/>
              <a:gd name="connsiteY3" fmla="*/ 1028513 h 3155274"/>
              <a:gd name="connsiteX4" fmla="*/ 2463178 w 3257321"/>
              <a:gd name="connsiteY4" fmla="*/ 1949946 h 3155274"/>
              <a:gd name="connsiteX5" fmla="*/ 2449111 w 3257321"/>
              <a:gd name="connsiteY5" fmla="*/ 1886642 h 3155274"/>
              <a:gd name="connsiteX6" fmla="*/ 3229868 w 3257321"/>
              <a:gd name="connsiteY6" fmla="*/ 3124599 h 3155274"/>
              <a:gd name="connsiteX7" fmla="*/ 2976649 w 3257321"/>
              <a:gd name="connsiteY7" fmla="*/ 2646297 h 3155274"/>
              <a:gd name="connsiteX8" fmla="*/ 1984877 w 3257321"/>
              <a:gd name="connsiteY8" fmla="*/ 1211393 h 3155274"/>
              <a:gd name="connsiteX9" fmla="*/ 2245129 w 3257321"/>
              <a:gd name="connsiteY9" fmla="*/ 1612322 h 3155274"/>
              <a:gd name="connsiteX10" fmla="*/ 1091578 w 3257321"/>
              <a:gd name="connsiteY10" fmla="*/ 479873 h 3155274"/>
              <a:gd name="connsiteX11" fmla="*/ 1105646 w 3257321"/>
              <a:gd name="connsiteY11" fmla="*/ 662753 h 3155274"/>
              <a:gd name="connsiteX12" fmla="*/ 113874 w 3257321"/>
              <a:gd name="connsiteY12" fmla="*/ 64876 h 3155274"/>
              <a:gd name="connsiteX13" fmla="*/ 57603 w 3257321"/>
              <a:gd name="connsiteY13" fmla="*/ 43774 h 315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57321" h="3155274">
                <a:moveTo>
                  <a:pt x="57603" y="43774"/>
                </a:moveTo>
                <a:cubicBezTo>
                  <a:pt x="19503" y="13880"/>
                  <a:pt x="275652" y="156316"/>
                  <a:pt x="275652" y="156316"/>
                </a:cubicBezTo>
                <a:lnTo>
                  <a:pt x="1823098" y="1077750"/>
                </a:lnTo>
                <a:cubicBezTo>
                  <a:pt x="2055215" y="1223116"/>
                  <a:pt x="1561674" y="883147"/>
                  <a:pt x="1668354" y="1028513"/>
                </a:cubicBezTo>
                <a:cubicBezTo>
                  <a:pt x="1775034" y="1173879"/>
                  <a:pt x="2333052" y="1806925"/>
                  <a:pt x="2463178" y="1949946"/>
                </a:cubicBezTo>
                <a:cubicBezTo>
                  <a:pt x="2593304" y="2092968"/>
                  <a:pt x="2321329" y="1690867"/>
                  <a:pt x="2449111" y="1886642"/>
                </a:cubicBezTo>
                <a:cubicBezTo>
                  <a:pt x="2576893" y="2082417"/>
                  <a:pt x="3141945" y="2997990"/>
                  <a:pt x="3229868" y="3124599"/>
                </a:cubicBezTo>
                <a:cubicBezTo>
                  <a:pt x="3317791" y="3251208"/>
                  <a:pt x="3184148" y="2965165"/>
                  <a:pt x="2976649" y="2646297"/>
                </a:cubicBezTo>
                <a:cubicBezTo>
                  <a:pt x="2769151" y="2327429"/>
                  <a:pt x="2106797" y="1383722"/>
                  <a:pt x="1984877" y="1211393"/>
                </a:cubicBezTo>
                <a:cubicBezTo>
                  <a:pt x="1862957" y="1039064"/>
                  <a:pt x="2394012" y="1734242"/>
                  <a:pt x="2245129" y="1612322"/>
                </a:cubicBezTo>
                <a:cubicBezTo>
                  <a:pt x="2096246" y="1490402"/>
                  <a:pt x="1281492" y="638134"/>
                  <a:pt x="1091578" y="479873"/>
                </a:cubicBezTo>
                <a:cubicBezTo>
                  <a:pt x="901664" y="321612"/>
                  <a:pt x="1268596" y="731919"/>
                  <a:pt x="1105646" y="662753"/>
                </a:cubicBezTo>
                <a:cubicBezTo>
                  <a:pt x="942696" y="593587"/>
                  <a:pt x="287376" y="168039"/>
                  <a:pt x="113874" y="64876"/>
                </a:cubicBezTo>
                <a:cubicBezTo>
                  <a:pt x="-59628" y="-38287"/>
                  <a:pt x="2504" y="2743"/>
                  <a:pt x="57603" y="437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B44BEF50-086C-3B5D-6B9F-692DACCBDD45}"/>
              </a:ext>
            </a:extLst>
          </p:cNvPr>
          <p:cNvSpPr/>
          <p:nvPr/>
        </p:nvSpPr>
        <p:spPr>
          <a:xfrm>
            <a:off x="5690575" y="2805065"/>
            <a:ext cx="1666929" cy="2613143"/>
          </a:xfrm>
          <a:custGeom>
            <a:avLst/>
            <a:gdLst>
              <a:gd name="connsiteX0" fmla="*/ 77179 w 1666929"/>
              <a:gd name="connsiteY0" fmla="*/ 92880 h 2613143"/>
              <a:gd name="connsiteX1" fmla="*/ 217856 w 1666929"/>
              <a:gd name="connsiteY1" fmla="*/ 170252 h 2613143"/>
              <a:gd name="connsiteX2" fmla="*/ 1498016 w 1666929"/>
              <a:gd name="connsiteY2" fmla="*/ 1380073 h 2613143"/>
              <a:gd name="connsiteX3" fmla="*/ 1476914 w 1666929"/>
              <a:gd name="connsiteY3" fmla="*/ 1288633 h 2613143"/>
              <a:gd name="connsiteX4" fmla="*/ 1666828 w 1666929"/>
              <a:gd name="connsiteY4" fmla="*/ 1471513 h 2613143"/>
              <a:gd name="connsiteX5" fmla="*/ 1505050 w 1666929"/>
              <a:gd name="connsiteY5" fmla="*/ 2090492 h 2613143"/>
              <a:gd name="connsiteX6" fmla="*/ 1624625 w 1666929"/>
              <a:gd name="connsiteY6" fmla="*/ 1710664 h 2613143"/>
              <a:gd name="connsiteX7" fmla="*/ 1392508 w 1666929"/>
              <a:gd name="connsiteY7" fmla="*/ 2610997 h 2613143"/>
              <a:gd name="connsiteX8" fmla="*/ 1533185 w 1666929"/>
              <a:gd name="connsiteY8" fmla="*/ 1949815 h 2613143"/>
              <a:gd name="connsiteX9" fmla="*/ 1582422 w 1666929"/>
              <a:gd name="connsiteY9" fmla="*/ 1562953 h 2613143"/>
              <a:gd name="connsiteX10" fmla="*/ 1083019 w 1666929"/>
              <a:gd name="connsiteY10" fmla="*/ 1133889 h 2613143"/>
              <a:gd name="connsiteX11" fmla="*/ 625819 w 1666929"/>
              <a:gd name="connsiteY11" fmla="*/ 592283 h 2613143"/>
              <a:gd name="connsiteX12" fmla="*/ 1026748 w 1666929"/>
              <a:gd name="connsiteY12" fmla="*/ 965077 h 2613143"/>
              <a:gd name="connsiteX13" fmla="*/ 77179 w 1666929"/>
              <a:gd name="connsiteY13" fmla="*/ 92880 h 261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6929" h="2613143">
                <a:moveTo>
                  <a:pt x="77179" y="92880"/>
                </a:moveTo>
                <a:cubicBezTo>
                  <a:pt x="-57636" y="-39591"/>
                  <a:pt x="-18950" y="-44280"/>
                  <a:pt x="217856" y="170252"/>
                </a:cubicBezTo>
                <a:cubicBezTo>
                  <a:pt x="454662" y="384784"/>
                  <a:pt x="1288173" y="1193676"/>
                  <a:pt x="1498016" y="1380073"/>
                </a:cubicBezTo>
                <a:cubicBezTo>
                  <a:pt x="1707859" y="1566470"/>
                  <a:pt x="1448779" y="1273393"/>
                  <a:pt x="1476914" y="1288633"/>
                </a:cubicBezTo>
                <a:cubicBezTo>
                  <a:pt x="1505049" y="1303873"/>
                  <a:pt x="1662139" y="1337870"/>
                  <a:pt x="1666828" y="1471513"/>
                </a:cubicBezTo>
                <a:cubicBezTo>
                  <a:pt x="1671517" y="1605156"/>
                  <a:pt x="1512084" y="2050634"/>
                  <a:pt x="1505050" y="2090492"/>
                </a:cubicBezTo>
                <a:cubicBezTo>
                  <a:pt x="1498016" y="2130350"/>
                  <a:pt x="1643382" y="1623913"/>
                  <a:pt x="1624625" y="1710664"/>
                </a:cubicBezTo>
                <a:cubicBezTo>
                  <a:pt x="1605868" y="1797415"/>
                  <a:pt x="1407748" y="2571139"/>
                  <a:pt x="1392508" y="2610997"/>
                </a:cubicBezTo>
                <a:cubicBezTo>
                  <a:pt x="1377268" y="2650855"/>
                  <a:pt x="1501533" y="2124489"/>
                  <a:pt x="1533185" y="1949815"/>
                </a:cubicBezTo>
                <a:cubicBezTo>
                  <a:pt x="1564837" y="1775141"/>
                  <a:pt x="1657450" y="1698941"/>
                  <a:pt x="1582422" y="1562953"/>
                </a:cubicBezTo>
                <a:cubicBezTo>
                  <a:pt x="1507394" y="1426965"/>
                  <a:pt x="1242453" y="1295667"/>
                  <a:pt x="1083019" y="1133889"/>
                </a:cubicBezTo>
                <a:cubicBezTo>
                  <a:pt x="923585" y="972111"/>
                  <a:pt x="635198" y="620418"/>
                  <a:pt x="625819" y="592283"/>
                </a:cubicBezTo>
                <a:cubicBezTo>
                  <a:pt x="616440" y="564148"/>
                  <a:pt x="1124049" y="1050655"/>
                  <a:pt x="1026748" y="965077"/>
                </a:cubicBezTo>
                <a:cubicBezTo>
                  <a:pt x="929447" y="879499"/>
                  <a:pt x="211994" y="225351"/>
                  <a:pt x="77179" y="928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EB71652-404A-F13E-C864-F0D85C485523}"/>
              </a:ext>
            </a:extLst>
          </p:cNvPr>
          <p:cNvSpPr/>
          <p:nvPr/>
        </p:nvSpPr>
        <p:spPr>
          <a:xfrm>
            <a:off x="7512081" y="4325815"/>
            <a:ext cx="502059" cy="2454852"/>
          </a:xfrm>
          <a:custGeom>
            <a:avLst/>
            <a:gdLst>
              <a:gd name="connsiteX0" fmla="*/ 67 w 502059"/>
              <a:gd name="connsiteY0" fmla="*/ 0 h 2454852"/>
              <a:gd name="connsiteX1" fmla="*/ 422097 w 502059"/>
              <a:gd name="connsiteY1" fmla="*/ 675250 h 2454852"/>
              <a:gd name="connsiteX2" fmla="*/ 309556 w 502059"/>
              <a:gd name="connsiteY2" fmla="*/ 1181687 h 2454852"/>
              <a:gd name="connsiteX3" fmla="*/ 464301 w 502059"/>
              <a:gd name="connsiteY3" fmla="*/ 935502 h 2454852"/>
              <a:gd name="connsiteX4" fmla="*/ 281421 w 502059"/>
              <a:gd name="connsiteY4" fmla="*/ 1434905 h 2454852"/>
              <a:gd name="connsiteX5" fmla="*/ 63371 w 502059"/>
              <a:gd name="connsiteY5" fmla="*/ 1920240 h 2454852"/>
              <a:gd name="connsiteX6" fmla="*/ 147777 w 502059"/>
              <a:gd name="connsiteY6" fmla="*/ 1737360 h 2454852"/>
              <a:gd name="connsiteX7" fmla="*/ 126676 w 502059"/>
              <a:gd name="connsiteY7" fmla="*/ 1997613 h 2454852"/>
              <a:gd name="connsiteX8" fmla="*/ 42270 w 502059"/>
              <a:gd name="connsiteY8" fmla="*/ 2454813 h 2454852"/>
              <a:gd name="connsiteX9" fmla="*/ 119642 w 502059"/>
              <a:gd name="connsiteY9" fmla="*/ 2018714 h 2454852"/>
              <a:gd name="connsiteX10" fmla="*/ 372861 w 502059"/>
              <a:gd name="connsiteY10" fmla="*/ 1209822 h 2454852"/>
              <a:gd name="connsiteX11" fmla="*/ 478368 w 502059"/>
              <a:gd name="connsiteY11" fmla="*/ 907367 h 2454852"/>
              <a:gd name="connsiteX12" fmla="*/ 457267 w 502059"/>
              <a:gd name="connsiteY12" fmla="*/ 675250 h 2454852"/>
              <a:gd name="connsiteX13" fmla="*/ 67 w 502059"/>
              <a:gd name="connsiteY13" fmla="*/ 0 h 245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059" h="2454852">
                <a:moveTo>
                  <a:pt x="67" y="0"/>
                </a:moveTo>
                <a:cubicBezTo>
                  <a:pt x="-5795" y="0"/>
                  <a:pt x="370516" y="478302"/>
                  <a:pt x="422097" y="675250"/>
                </a:cubicBezTo>
                <a:cubicBezTo>
                  <a:pt x="473679" y="872198"/>
                  <a:pt x="302522" y="1138312"/>
                  <a:pt x="309556" y="1181687"/>
                </a:cubicBezTo>
                <a:cubicBezTo>
                  <a:pt x="316590" y="1225062"/>
                  <a:pt x="468990" y="893299"/>
                  <a:pt x="464301" y="935502"/>
                </a:cubicBezTo>
                <a:cubicBezTo>
                  <a:pt x="459612" y="977705"/>
                  <a:pt x="348243" y="1270782"/>
                  <a:pt x="281421" y="1434905"/>
                </a:cubicBezTo>
                <a:cubicBezTo>
                  <a:pt x="214599" y="1599028"/>
                  <a:pt x="85645" y="1869831"/>
                  <a:pt x="63371" y="1920240"/>
                </a:cubicBezTo>
                <a:cubicBezTo>
                  <a:pt x="41097" y="1970649"/>
                  <a:pt x="137226" y="1724465"/>
                  <a:pt x="147777" y="1737360"/>
                </a:cubicBezTo>
                <a:cubicBezTo>
                  <a:pt x="158328" y="1750255"/>
                  <a:pt x="144261" y="1878037"/>
                  <a:pt x="126676" y="1997613"/>
                </a:cubicBezTo>
                <a:cubicBezTo>
                  <a:pt x="109091" y="2117189"/>
                  <a:pt x="43442" y="2451296"/>
                  <a:pt x="42270" y="2454813"/>
                </a:cubicBezTo>
                <a:cubicBezTo>
                  <a:pt x="41098" y="2458330"/>
                  <a:pt x="64544" y="2226213"/>
                  <a:pt x="119642" y="2018714"/>
                </a:cubicBezTo>
                <a:cubicBezTo>
                  <a:pt x="174741" y="1811216"/>
                  <a:pt x="313073" y="1395047"/>
                  <a:pt x="372861" y="1209822"/>
                </a:cubicBezTo>
                <a:cubicBezTo>
                  <a:pt x="432649" y="1024598"/>
                  <a:pt x="464300" y="996462"/>
                  <a:pt x="478368" y="907367"/>
                </a:cubicBezTo>
                <a:cubicBezTo>
                  <a:pt x="492436" y="818272"/>
                  <a:pt x="533467" y="824133"/>
                  <a:pt x="457267" y="675250"/>
                </a:cubicBezTo>
                <a:cubicBezTo>
                  <a:pt x="381067" y="526367"/>
                  <a:pt x="5929" y="0"/>
                  <a:pt x="67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EE6D68BF-9501-2212-18C9-1E482554A826}"/>
              </a:ext>
            </a:extLst>
          </p:cNvPr>
          <p:cNvSpPr/>
          <p:nvPr/>
        </p:nvSpPr>
        <p:spPr>
          <a:xfrm>
            <a:off x="7945094" y="4321338"/>
            <a:ext cx="706573" cy="2438578"/>
          </a:xfrm>
          <a:custGeom>
            <a:avLst/>
            <a:gdLst>
              <a:gd name="connsiteX0" fmla="*/ 10186 w 706573"/>
              <a:gd name="connsiteY0" fmla="*/ 18545 h 2438578"/>
              <a:gd name="connsiteX1" fmla="*/ 122728 w 706573"/>
              <a:gd name="connsiteY1" fmla="*/ 714896 h 2438578"/>
              <a:gd name="connsiteX2" fmla="*/ 664334 w 706573"/>
              <a:gd name="connsiteY2" fmla="*/ 1347942 h 2438578"/>
              <a:gd name="connsiteX3" fmla="*/ 453318 w 706573"/>
              <a:gd name="connsiteY3" fmla="*/ 1221333 h 2438578"/>
              <a:gd name="connsiteX4" fmla="*/ 706537 w 706573"/>
              <a:gd name="connsiteY4" fmla="*/ 1671499 h 2438578"/>
              <a:gd name="connsiteX5" fmla="*/ 432217 w 706573"/>
              <a:gd name="connsiteY5" fmla="*/ 2438188 h 2438578"/>
              <a:gd name="connsiteX6" fmla="*/ 685435 w 706573"/>
              <a:gd name="connsiteY6" fmla="*/ 1565991 h 2438578"/>
              <a:gd name="connsiteX7" fmla="*/ 488488 w 706573"/>
              <a:gd name="connsiteY7" fmla="*/ 1200231 h 2438578"/>
              <a:gd name="connsiteX8" fmla="*/ 200100 w 706573"/>
              <a:gd name="connsiteY8" fmla="*/ 771167 h 2438578"/>
              <a:gd name="connsiteX9" fmla="*/ 319675 w 706573"/>
              <a:gd name="connsiteY9" fmla="*/ 996250 h 2438578"/>
              <a:gd name="connsiteX10" fmla="*/ 122728 w 706573"/>
              <a:gd name="connsiteY10" fmla="*/ 637524 h 2438578"/>
              <a:gd name="connsiteX11" fmla="*/ 17220 w 706573"/>
              <a:gd name="connsiteY11" fmla="*/ 236594 h 2438578"/>
              <a:gd name="connsiteX12" fmla="*/ 10186 w 706573"/>
              <a:gd name="connsiteY12" fmla="*/ 18545 h 243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6573" h="2438578">
                <a:moveTo>
                  <a:pt x="10186" y="18545"/>
                </a:moveTo>
                <a:cubicBezTo>
                  <a:pt x="27771" y="98262"/>
                  <a:pt x="13703" y="493330"/>
                  <a:pt x="122728" y="714896"/>
                </a:cubicBezTo>
                <a:cubicBezTo>
                  <a:pt x="231753" y="936462"/>
                  <a:pt x="609236" y="1263536"/>
                  <a:pt x="664334" y="1347942"/>
                </a:cubicBezTo>
                <a:cubicBezTo>
                  <a:pt x="719432" y="1432348"/>
                  <a:pt x="446284" y="1167407"/>
                  <a:pt x="453318" y="1221333"/>
                </a:cubicBezTo>
                <a:cubicBezTo>
                  <a:pt x="460352" y="1275259"/>
                  <a:pt x="710054" y="1468690"/>
                  <a:pt x="706537" y="1671499"/>
                </a:cubicBezTo>
                <a:cubicBezTo>
                  <a:pt x="703020" y="1874308"/>
                  <a:pt x="435734" y="2455773"/>
                  <a:pt x="432217" y="2438188"/>
                </a:cubicBezTo>
                <a:cubicBezTo>
                  <a:pt x="428700" y="2420603"/>
                  <a:pt x="676057" y="1772317"/>
                  <a:pt x="685435" y="1565991"/>
                </a:cubicBezTo>
                <a:cubicBezTo>
                  <a:pt x="694813" y="1359665"/>
                  <a:pt x="569377" y="1332702"/>
                  <a:pt x="488488" y="1200231"/>
                </a:cubicBezTo>
                <a:cubicBezTo>
                  <a:pt x="407599" y="1067760"/>
                  <a:pt x="228236" y="805164"/>
                  <a:pt x="200100" y="771167"/>
                </a:cubicBezTo>
                <a:cubicBezTo>
                  <a:pt x="171965" y="737170"/>
                  <a:pt x="332570" y="1018524"/>
                  <a:pt x="319675" y="996250"/>
                </a:cubicBezTo>
                <a:cubicBezTo>
                  <a:pt x="306780" y="973976"/>
                  <a:pt x="173137" y="764133"/>
                  <a:pt x="122728" y="637524"/>
                </a:cubicBezTo>
                <a:cubicBezTo>
                  <a:pt x="72319" y="510915"/>
                  <a:pt x="34805" y="337412"/>
                  <a:pt x="17220" y="236594"/>
                </a:cubicBezTo>
                <a:cubicBezTo>
                  <a:pt x="-365" y="135776"/>
                  <a:pt x="-7399" y="-61172"/>
                  <a:pt x="10186" y="185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631DD4D2-BC1C-98AD-E4CC-01D3A4528BD7}"/>
              </a:ext>
            </a:extLst>
          </p:cNvPr>
          <p:cNvSpPr/>
          <p:nvPr/>
        </p:nvSpPr>
        <p:spPr>
          <a:xfrm>
            <a:off x="7166197" y="4647634"/>
            <a:ext cx="989747" cy="3243784"/>
          </a:xfrm>
          <a:custGeom>
            <a:avLst/>
            <a:gdLst>
              <a:gd name="connsiteX0" fmla="*/ 986031 w 989747"/>
              <a:gd name="connsiteY0" fmla="*/ 15806 h 3243784"/>
              <a:gd name="connsiteX1" fmla="*/ 894591 w 989747"/>
              <a:gd name="connsiteY1" fmla="*/ 1317068 h 3243784"/>
              <a:gd name="connsiteX2" fmla="*/ 908658 w 989747"/>
              <a:gd name="connsiteY2" fmla="*/ 1183424 h 3243784"/>
              <a:gd name="connsiteX3" fmla="*/ 437391 w 989747"/>
              <a:gd name="connsiteY3" fmla="*/ 2238501 h 3243784"/>
              <a:gd name="connsiteX4" fmla="*/ 507729 w 989747"/>
              <a:gd name="connsiteY4" fmla="*/ 1992317 h 3243784"/>
              <a:gd name="connsiteX5" fmla="*/ 43495 w 989747"/>
              <a:gd name="connsiteY5" fmla="*/ 3174003 h 3243784"/>
              <a:gd name="connsiteX6" fmla="*/ 113834 w 989747"/>
              <a:gd name="connsiteY6" fmla="*/ 2906717 h 3243784"/>
              <a:gd name="connsiteX7" fmla="*/ 873489 w 989747"/>
              <a:gd name="connsiteY7" fmla="*/ 1260797 h 3243784"/>
              <a:gd name="connsiteX8" fmla="*/ 964929 w 989747"/>
              <a:gd name="connsiteY8" fmla="*/ 831732 h 3243784"/>
              <a:gd name="connsiteX9" fmla="*/ 971963 w 989747"/>
              <a:gd name="connsiteY9" fmla="*/ 606649 h 3243784"/>
              <a:gd name="connsiteX10" fmla="*/ 986031 w 989747"/>
              <a:gd name="connsiteY10" fmla="*/ 15806 h 324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9747" h="3243784">
                <a:moveTo>
                  <a:pt x="986031" y="15806"/>
                </a:moveTo>
                <a:cubicBezTo>
                  <a:pt x="973136" y="134209"/>
                  <a:pt x="907486" y="1122465"/>
                  <a:pt x="894591" y="1317068"/>
                </a:cubicBezTo>
                <a:cubicBezTo>
                  <a:pt x="881696" y="1511671"/>
                  <a:pt x="984858" y="1029852"/>
                  <a:pt x="908658" y="1183424"/>
                </a:cubicBezTo>
                <a:cubicBezTo>
                  <a:pt x="832458" y="1336996"/>
                  <a:pt x="504212" y="2103686"/>
                  <a:pt x="437391" y="2238501"/>
                </a:cubicBezTo>
                <a:cubicBezTo>
                  <a:pt x="370569" y="2373317"/>
                  <a:pt x="573378" y="1836400"/>
                  <a:pt x="507729" y="1992317"/>
                </a:cubicBezTo>
                <a:cubicBezTo>
                  <a:pt x="442080" y="2148234"/>
                  <a:pt x="109144" y="3021603"/>
                  <a:pt x="43495" y="3174003"/>
                </a:cubicBezTo>
                <a:cubicBezTo>
                  <a:pt x="-22154" y="3326403"/>
                  <a:pt x="-24498" y="3225585"/>
                  <a:pt x="113834" y="2906717"/>
                </a:cubicBezTo>
                <a:cubicBezTo>
                  <a:pt x="252166" y="2587849"/>
                  <a:pt x="731640" y="1606628"/>
                  <a:pt x="873489" y="1260797"/>
                </a:cubicBezTo>
                <a:cubicBezTo>
                  <a:pt x="1015338" y="914966"/>
                  <a:pt x="948517" y="940757"/>
                  <a:pt x="964929" y="831732"/>
                </a:cubicBezTo>
                <a:cubicBezTo>
                  <a:pt x="981341" y="722707"/>
                  <a:pt x="969618" y="734430"/>
                  <a:pt x="971963" y="606649"/>
                </a:cubicBezTo>
                <a:cubicBezTo>
                  <a:pt x="974308" y="478868"/>
                  <a:pt x="998926" y="-102597"/>
                  <a:pt x="986031" y="158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23815C3-9FE3-6BC7-252C-DF182BC5155E}"/>
              </a:ext>
            </a:extLst>
          </p:cNvPr>
          <p:cNvSpPr/>
          <p:nvPr/>
        </p:nvSpPr>
        <p:spPr>
          <a:xfrm>
            <a:off x="7510337" y="5691572"/>
            <a:ext cx="1014686" cy="2133320"/>
          </a:xfrm>
          <a:custGeom>
            <a:avLst/>
            <a:gdLst>
              <a:gd name="connsiteX0" fmla="*/ 1014685 w 1014686"/>
              <a:gd name="connsiteY0" fmla="*/ 5843 h 2133320"/>
              <a:gd name="connsiteX1" fmla="*/ 304266 w 1014686"/>
              <a:gd name="connsiteY1" fmla="*/ 1089056 h 2133320"/>
              <a:gd name="connsiteX2" fmla="*/ 15878 w 1014686"/>
              <a:gd name="connsiteY2" fmla="*/ 2087862 h 2133320"/>
              <a:gd name="connsiteX3" fmla="*/ 65115 w 1014686"/>
              <a:gd name="connsiteY3" fmla="*/ 1862779 h 2133320"/>
              <a:gd name="connsiteX4" fmla="*/ 297232 w 1014686"/>
              <a:gd name="connsiteY4" fmla="*/ 969480 h 2133320"/>
              <a:gd name="connsiteX5" fmla="*/ 219860 w 1014686"/>
              <a:gd name="connsiteY5" fmla="*/ 1082022 h 2133320"/>
              <a:gd name="connsiteX6" fmla="*/ 733331 w 1014686"/>
              <a:gd name="connsiteY6" fmla="*/ 406773 h 2133320"/>
              <a:gd name="connsiteX7" fmla="*/ 311300 w 1014686"/>
              <a:gd name="connsiteY7" fmla="*/ 645923 h 2133320"/>
              <a:gd name="connsiteX8" fmla="*/ 1014685 w 1014686"/>
              <a:gd name="connsiteY8" fmla="*/ 5843 h 213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4686" h="2133320">
                <a:moveTo>
                  <a:pt x="1014685" y="5843"/>
                </a:moveTo>
                <a:cubicBezTo>
                  <a:pt x="1013513" y="79699"/>
                  <a:pt x="470734" y="742053"/>
                  <a:pt x="304266" y="1089056"/>
                </a:cubicBezTo>
                <a:cubicBezTo>
                  <a:pt x="137798" y="1436059"/>
                  <a:pt x="55737" y="1958908"/>
                  <a:pt x="15878" y="2087862"/>
                </a:cubicBezTo>
                <a:cubicBezTo>
                  <a:pt x="-23981" y="2216816"/>
                  <a:pt x="18223" y="2049176"/>
                  <a:pt x="65115" y="1862779"/>
                </a:cubicBezTo>
                <a:cubicBezTo>
                  <a:pt x="112007" y="1676382"/>
                  <a:pt x="271441" y="1099606"/>
                  <a:pt x="297232" y="969480"/>
                </a:cubicBezTo>
                <a:cubicBezTo>
                  <a:pt x="323023" y="839354"/>
                  <a:pt x="147177" y="1175806"/>
                  <a:pt x="219860" y="1082022"/>
                </a:cubicBezTo>
                <a:cubicBezTo>
                  <a:pt x="292543" y="988238"/>
                  <a:pt x="718091" y="479456"/>
                  <a:pt x="733331" y="406773"/>
                </a:cubicBezTo>
                <a:cubicBezTo>
                  <a:pt x="748571" y="334090"/>
                  <a:pt x="257374" y="710400"/>
                  <a:pt x="311300" y="645923"/>
                </a:cubicBezTo>
                <a:cubicBezTo>
                  <a:pt x="365226" y="581446"/>
                  <a:pt x="1015857" y="-68013"/>
                  <a:pt x="1014685" y="58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73C1C5A-85B4-794E-A15D-02B0659FD1B2}"/>
              </a:ext>
            </a:extLst>
          </p:cNvPr>
          <p:cNvSpPr/>
          <p:nvPr/>
        </p:nvSpPr>
        <p:spPr>
          <a:xfrm>
            <a:off x="7098452" y="6604677"/>
            <a:ext cx="174740" cy="1277194"/>
          </a:xfrm>
          <a:custGeom>
            <a:avLst/>
            <a:gdLst>
              <a:gd name="connsiteX0" fmla="*/ 174545 w 174740"/>
              <a:gd name="connsiteY0" fmla="*/ 105 h 1277194"/>
              <a:gd name="connsiteX1" fmla="*/ 5733 w 174740"/>
              <a:gd name="connsiteY1" fmla="*/ 562812 h 1277194"/>
              <a:gd name="connsiteX2" fmla="*/ 40902 w 174740"/>
              <a:gd name="connsiteY2" fmla="*/ 401034 h 1277194"/>
              <a:gd name="connsiteX3" fmla="*/ 54970 w 174740"/>
              <a:gd name="connsiteY3" fmla="*/ 893403 h 1277194"/>
              <a:gd name="connsiteX4" fmla="*/ 97173 w 174740"/>
              <a:gd name="connsiteY4" fmla="*/ 422135 h 1277194"/>
              <a:gd name="connsiteX5" fmla="*/ 90139 w 174740"/>
              <a:gd name="connsiteY5" fmla="*/ 1266197 h 1277194"/>
              <a:gd name="connsiteX6" fmla="*/ 125308 w 174740"/>
              <a:gd name="connsiteY6" fmla="*/ 865268 h 1277194"/>
              <a:gd name="connsiteX7" fmla="*/ 118274 w 174740"/>
              <a:gd name="connsiteY7" fmla="*/ 316628 h 1277194"/>
              <a:gd name="connsiteX8" fmla="*/ 40902 w 174740"/>
              <a:gd name="connsiteY8" fmla="*/ 513575 h 1277194"/>
              <a:gd name="connsiteX9" fmla="*/ 174545 w 174740"/>
              <a:gd name="connsiteY9" fmla="*/ 105 h 12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40" h="1277194">
                <a:moveTo>
                  <a:pt x="174545" y="105"/>
                </a:moveTo>
                <a:cubicBezTo>
                  <a:pt x="168684" y="8311"/>
                  <a:pt x="28007" y="495991"/>
                  <a:pt x="5733" y="562812"/>
                </a:cubicBezTo>
                <a:cubicBezTo>
                  <a:pt x="-16541" y="629633"/>
                  <a:pt x="32696" y="345935"/>
                  <a:pt x="40902" y="401034"/>
                </a:cubicBezTo>
                <a:cubicBezTo>
                  <a:pt x="49108" y="456133"/>
                  <a:pt x="45592" y="889886"/>
                  <a:pt x="54970" y="893403"/>
                </a:cubicBezTo>
                <a:cubicBezTo>
                  <a:pt x="64348" y="896920"/>
                  <a:pt x="91312" y="360003"/>
                  <a:pt x="97173" y="422135"/>
                </a:cubicBezTo>
                <a:cubicBezTo>
                  <a:pt x="103034" y="484267"/>
                  <a:pt x="85450" y="1192342"/>
                  <a:pt x="90139" y="1266197"/>
                </a:cubicBezTo>
                <a:cubicBezTo>
                  <a:pt x="94828" y="1340052"/>
                  <a:pt x="120619" y="1023529"/>
                  <a:pt x="125308" y="865268"/>
                </a:cubicBezTo>
                <a:cubicBezTo>
                  <a:pt x="129997" y="707007"/>
                  <a:pt x="132342" y="375243"/>
                  <a:pt x="118274" y="316628"/>
                </a:cubicBezTo>
                <a:cubicBezTo>
                  <a:pt x="104206" y="258013"/>
                  <a:pt x="29179" y="561640"/>
                  <a:pt x="40902" y="513575"/>
                </a:cubicBezTo>
                <a:cubicBezTo>
                  <a:pt x="52625" y="465510"/>
                  <a:pt x="180406" y="-8101"/>
                  <a:pt x="174545" y="1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2577BC68-E544-0B9B-972B-AF2BAACC98C7}"/>
              </a:ext>
            </a:extLst>
          </p:cNvPr>
          <p:cNvSpPr/>
          <p:nvPr/>
        </p:nvSpPr>
        <p:spPr>
          <a:xfrm>
            <a:off x="3198261" y="3231969"/>
            <a:ext cx="1537200" cy="2779184"/>
          </a:xfrm>
          <a:custGeom>
            <a:avLst/>
            <a:gdLst>
              <a:gd name="connsiteX0" fmla="*/ 1535517 w 1537200"/>
              <a:gd name="connsiteY0" fmla="*/ 3600 h 2779184"/>
              <a:gd name="connsiteX1" fmla="*/ 199087 w 1537200"/>
              <a:gd name="connsiteY1" fmla="*/ 953169 h 2779184"/>
              <a:gd name="connsiteX2" fmla="*/ 367899 w 1537200"/>
              <a:gd name="connsiteY2" fmla="*/ 784357 h 2779184"/>
              <a:gd name="connsiteX3" fmla="*/ 30274 w 1537200"/>
              <a:gd name="connsiteY3" fmla="*/ 1501809 h 2779184"/>
              <a:gd name="connsiteX4" fmla="*/ 16207 w 1537200"/>
              <a:gd name="connsiteY4" fmla="*/ 2310702 h 2779184"/>
              <a:gd name="connsiteX5" fmla="*/ 30274 w 1537200"/>
              <a:gd name="connsiteY5" fmla="*/ 1649520 h 2779184"/>
              <a:gd name="connsiteX6" fmla="*/ 114681 w 1537200"/>
              <a:gd name="connsiteY6" fmla="*/ 2760868 h 2779184"/>
              <a:gd name="connsiteX7" fmla="*/ 86545 w 1537200"/>
              <a:gd name="connsiteY7" fmla="*/ 2240363 h 2779184"/>
              <a:gd name="connsiteX8" fmla="*/ 192053 w 1537200"/>
              <a:gd name="connsiteY8" fmla="*/ 946136 h 2779184"/>
              <a:gd name="connsiteX9" fmla="*/ 149850 w 1537200"/>
              <a:gd name="connsiteY9" fmla="*/ 1150117 h 2779184"/>
              <a:gd name="connsiteX10" fmla="*/ 923573 w 1537200"/>
              <a:gd name="connsiteY10" fmla="*/ 495969 h 2779184"/>
              <a:gd name="connsiteX11" fmla="*/ 487474 w 1537200"/>
              <a:gd name="connsiteY11" fmla="*/ 622579 h 2779184"/>
              <a:gd name="connsiteX12" fmla="*/ 1535517 w 1537200"/>
              <a:gd name="connsiteY12" fmla="*/ 3600 h 277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7200" h="2779184">
                <a:moveTo>
                  <a:pt x="1535517" y="3600"/>
                </a:moveTo>
                <a:cubicBezTo>
                  <a:pt x="1487452" y="58698"/>
                  <a:pt x="393690" y="823043"/>
                  <a:pt x="199087" y="953169"/>
                </a:cubicBezTo>
                <a:cubicBezTo>
                  <a:pt x="4484" y="1083295"/>
                  <a:pt x="396034" y="692917"/>
                  <a:pt x="367899" y="784357"/>
                </a:cubicBezTo>
                <a:cubicBezTo>
                  <a:pt x="339764" y="875797"/>
                  <a:pt x="88889" y="1247418"/>
                  <a:pt x="30274" y="1501809"/>
                </a:cubicBezTo>
                <a:cubicBezTo>
                  <a:pt x="-28341" y="1756200"/>
                  <a:pt x="16207" y="2286084"/>
                  <a:pt x="16207" y="2310702"/>
                </a:cubicBezTo>
                <a:cubicBezTo>
                  <a:pt x="16207" y="2335320"/>
                  <a:pt x="13862" y="1574492"/>
                  <a:pt x="30274" y="1649520"/>
                </a:cubicBezTo>
                <a:cubicBezTo>
                  <a:pt x="46686" y="1724548"/>
                  <a:pt x="105303" y="2662394"/>
                  <a:pt x="114681" y="2760868"/>
                </a:cubicBezTo>
                <a:cubicBezTo>
                  <a:pt x="124059" y="2859342"/>
                  <a:pt x="73650" y="2542818"/>
                  <a:pt x="86545" y="2240363"/>
                </a:cubicBezTo>
                <a:cubicBezTo>
                  <a:pt x="99440" y="1937908"/>
                  <a:pt x="181502" y="1127844"/>
                  <a:pt x="192053" y="946136"/>
                </a:cubicBezTo>
                <a:cubicBezTo>
                  <a:pt x="202604" y="764428"/>
                  <a:pt x="27930" y="1225145"/>
                  <a:pt x="149850" y="1150117"/>
                </a:cubicBezTo>
                <a:cubicBezTo>
                  <a:pt x="271770" y="1075089"/>
                  <a:pt x="867302" y="583892"/>
                  <a:pt x="923573" y="495969"/>
                </a:cubicBezTo>
                <a:cubicBezTo>
                  <a:pt x="979844" y="408046"/>
                  <a:pt x="387828" y="702296"/>
                  <a:pt x="487474" y="622579"/>
                </a:cubicBezTo>
                <a:cubicBezTo>
                  <a:pt x="587120" y="542862"/>
                  <a:pt x="1583582" y="-51498"/>
                  <a:pt x="1535517" y="36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3AD29007-33CC-1369-94B8-8AFCF091D4B1}"/>
              </a:ext>
            </a:extLst>
          </p:cNvPr>
          <p:cNvSpPr/>
          <p:nvPr/>
        </p:nvSpPr>
        <p:spPr>
          <a:xfrm>
            <a:off x="3754302" y="5506151"/>
            <a:ext cx="782529" cy="392024"/>
          </a:xfrm>
          <a:custGeom>
            <a:avLst/>
            <a:gdLst>
              <a:gd name="connsiteX0" fmla="*/ 13 w 782529"/>
              <a:gd name="connsiteY0" fmla="*/ 142907 h 392024"/>
              <a:gd name="connsiteX1" fmla="*/ 136294 w 782529"/>
              <a:gd name="connsiteY1" fmla="*/ 46191 h 392024"/>
              <a:gd name="connsiteX2" fmla="*/ 96729 w 782529"/>
              <a:gd name="connsiteY2" fmla="*/ 28607 h 392024"/>
              <a:gd name="connsiteX3" fmla="*/ 206633 w 782529"/>
              <a:gd name="connsiteY3" fmla="*/ 28607 h 392024"/>
              <a:gd name="connsiteX4" fmla="*/ 193444 w 782529"/>
              <a:gd name="connsiteY4" fmla="*/ 2230 h 392024"/>
              <a:gd name="connsiteX5" fmla="*/ 558325 w 782529"/>
              <a:gd name="connsiteY5" fmla="*/ 94549 h 392024"/>
              <a:gd name="connsiteX6" fmla="*/ 729775 w 782529"/>
              <a:gd name="connsiteY6" fmla="*/ 191264 h 392024"/>
              <a:gd name="connsiteX7" fmla="*/ 782529 w 782529"/>
              <a:gd name="connsiteY7" fmla="*/ 217641 h 392024"/>
              <a:gd name="connsiteX8" fmla="*/ 729775 w 782529"/>
              <a:gd name="connsiteY8" fmla="*/ 204453 h 392024"/>
              <a:gd name="connsiteX9" fmla="*/ 747360 w 782529"/>
              <a:gd name="connsiteY9" fmla="*/ 389091 h 392024"/>
              <a:gd name="connsiteX10" fmla="*/ 712190 w 782529"/>
              <a:gd name="connsiteY10" fmla="*/ 309961 h 392024"/>
              <a:gd name="connsiteX11" fmla="*/ 422044 w 782529"/>
              <a:gd name="connsiteY11" fmla="*/ 204453 h 392024"/>
              <a:gd name="connsiteX12" fmla="*/ 527552 w 782529"/>
              <a:gd name="connsiteY12" fmla="*/ 208849 h 392024"/>
              <a:gd name="connsiteX13" fmla="*/ 184652 w 782529"/>
              <a:gd name="connsiteY13" fmla="*/ 200057 h 392024"/>
              <a:gd name="connsiteX14" fmla="*/ 329725 w 782529"/>
              <a:gd name="connsiteY14" fmla="*/ 208849 h 392024"/>
              <a:gd name="connsiteX15" fmla="*/ 74748 w 782529"/>
              <a:gd name="connsiteY15" fmla="*/ 195661 h 392024"/>
              <a:gd name="connsiteX16" fmla="*/ 127502 w 782529"/>
              <a:gd name="connsiteY16" fmla="*/ 138511 h 392024"/>
              <a:gd name="connsiteX17" fmla="*/ 13 w 782529"/>
              <a:gd name="connsiteY17" fmla="*/ 142907 h 3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2529" h="392024">
                <a:moveTo>
                  <a:pt x="13" y="142907"/>
                </a:moveTo>
                <a:cubicBezTo>
                  <a:pt x="1478" y="127520"/>
                  <a:pt x="120175" y="65241"/>
                  <a:pt x="136294" y="46191"/>
                </a:cubicBezTo>
                <a:cubicBezTo>
                  <a:pt x="152413" y="27141"/>
                  <a:pt x="85006" y="31538"/>
                  <a:pt x="96729" y="28607"/>
                </a:cubicBezTo>
                <a:cubicBezTo>
                  <a:pt x="108452" y="25676"/>
                  <a:pt x="190514" y="33003"/>
                  <a:pt x="206633" y="28607"/>
                </a:cubicBezTo>
                <a:cubicBezTo>
                  <a:pt x="222752" y="24211"/>
                  <a:pt x="134829" y="-8760"/>
                  <a:pt x="193444" y="2230"/>
                </a:cubicBezTo>
                <a:cubicBezTo>
                  <a:pt x="252059" y="13220"/>
                  <a:pt x="468937" y="63043"/>
                  <a:pt x="558325" y="94549"/>
                </a:cubicBezTo>
                <a:cubicBezTo>
                  <a:pt x="647713" y="126055"/>
                  <a:pt x="692408" y="170749"/>
                  <a:pt x="729775" y="191264"/>
                </a:cubicBezTo>
                <a:cubicBezTo>
                  <a:pt x="767142" y="211779"/>
                  <a:pt x="782529" y="215443"/>
                  <a:pt x="782529" y="217641"/>
                </a:cubicBezTo>
                <a:cubicBezTo>
                  <a:pt x="782529" y="219839"/>
                  <a:pt x="735636" y="175878"/>
                  <a:pt x="729775" y="204453"/>
                </a:cubicBezTo>
                <a:cubicBezTo>
                  <a:pt x="723914" y="233028"/>
                  <a:pt x="750291" y="371506"/>
                  <a:pt x="747360" y="389091"/>
                </a:cubicBezTo>
                <a:cubicBezTo>
                  <a:pt x="744429" y="406676"/>
                  <a:pt x="766409" y="340734"/>
                  <a:pt x="712190" y="309961"/>
                </a:cubicBezTo>
                <a:cubicBezTo>
                  <a:pt x="657971" y="279188"/>
                  <a:pt x="452817" y="221305"/>
                  <a:pt x="422044" y="204453"/>
                </a:cubicBezTo>
                <a:cubicBezTo>
                  <a:pt x="391271" y="187601"/>
                  <a:pt x="527552" y="208849"/>
                  <a:pt x="527552" y="208849"/>
                </a:cubicBezTo>
                <a:lnTo>
                  <a:pt x="184652" y="200057"/>
                </a:lnTo>
                <a:cubicBezTo>
                  <a:pt x="151681" y="200057"/>
                  <a:pt x="348042" y="209582"/>
                  <a:pt x="329725" y="208849"/>
                </a:cubicBezTo>
                <a:cubicBezTo>
                  <a:pt x="311408" y="208116"/>
                  <a:pt x="108452" y="207384"/>
                  <a:pt x="74748" y="195661"/>
                </a:cubicBezTo>
                <a:cubicBezTo>
                  <a:pt x="41044" y="183938"/>
                  <a:pt x="137760" y="145838"/>
                  <a:pt x="127502" y="138511"/>
                </a:cubicBezTo>
                <a:cubicBezTo>
                  <a:pt x="117244" y="131184"/>
                  <a:pt x="-1452" y="158294"/>
                  <a:pt x="13" y="14290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82A82D48-E511-2B24-1AAD-850918C2DB95}"/>
              </a:ext>
            </a:extLst>
          </p:cNvPr>
          <p:cNvSpPr/>
          <p:nvPr/>
        </p:nvSpPr>
        <p:spPr>
          <a:xfrm>
            <a:off x="5012868" y="5099538"/>
            <a:ext cx="1210334" cy="640252"/>
          </a:xfrm>
          <a:custGeom>
            <a:avLst/>
            <a:gdLst>
              <a:gd name="connsiteX0" fmla="*/ 29520 w 1210334"/>
              <a:gd name="connsiteY0" fmla="*/ 637443 h 640252"/>
              <a:gd name="connsiteX1" fmla="*/ 451551 w 1210334"/>
              <a:gd name="connsiteY1" fmla="*/ 369277 h 640252"/>
              <a:gd name="connsiteX2" fmla="*/ 337251 w 1210334"/>
              <a:gd name="connsiteY2" fmla="*/ 430824 h 640252"/>
              <a:gd name="connsiteX3" fmla="*/ 662567 w 1210334"/>
              <a:gd name="connsiteY3" fmla="*/ 281354 h 640252"/>
              <a:gd name="connsiteX4" fmla="*/ 864790 w 1210334"/>
              <a:gd name="connsiteY4" fmla="*/ 259374 h 640252"/>
              <a:gd name="connsiteX5" fmla="*/ 539474 w 1210334"/>
              <a:gd name="connsiteY5" fmla="*/ 228600 h 640252"/>
              <a:gd name="connsiteX6" fmla="*/ 974694 w 1210334"/>
              <a:gd name="connsiteY6" fmla="*/ 272562 h 640252"/>
              <a:gd name="connsiteX7" fmla="*/ 1203294 w 1210334"/>
              <a:gd name="connsiteY7" fmla="*/ 272562 h 640252"/>
              <a:gd name="connsiteX8" fmla="*/ 1124163 w 1210334"/>
              <a:gd name="connsiteY8" fmla="*/ 215412 h 640252"/>
              <a:gd name="connsiteX9" fmla="*/ 847205 w 1210334"/>
              <a:gd name="connsiteY9" fmla="*/ 105508 h 640252"/>
              <a:gd name="connsiteX10" fmla="*/ 601020 w 1210334"/>
              <a:gd name="connsiteY10" fmla="*/ 0 h 640252"/>
              <a:gd name="connsiteX11" fmla="*/ 750490 w 1210334"/>
              <a:gd name="connsiteY11" fmla="*/ 105508 h 640252"/>
              <a:gd name="connsiteX12" fmla="*/ 565851 w 1210334"/>
              <a:gd name="connsiteY12" fmla="*/ 149470 h 640252"/>
              <a:gd name="connsiteX13" fmla="*/ 368024 w 1210334"/>
              <a:gd name="connsiteY13" fmla="*/ 153866 h 640252"/>
              <a:gd name="connsiteX14" fmla="*/ 464740 w 1210334"/>
              <a:gd name="connsiteY14" fmla="*/ 193431 h 640252"/>
              <a:gd name="connsiteX15" fmla="*/ 126236 w 1210334"/>
              <a:gd name="connsiteY15" fmla="*/ 307731 h 640252"/>
              <a:gd name="connsiteX16" fmla="*/ 244932 w 1210334"/>
              <a:gd name="connsiteY16" fmla="*/ 232997 h 640252"/>
              <a:gd name="connsiteX17" fmla="*/ 51501 w 1210334"/>
              <a:gd name="connsiteY17" fmla="*/ 360485 h 640252"/>
              <a:gd name="connsiteX18" fmla="*/ 143820 w 1210334"/>
              <a:gd name="connsiteY18" fmla="*/ 342900 h 640252"/>
              <a:gd name="connsiteX19" fmla="*/ 51501 w 1210334"/>
              <a:gd name="connsiteY19" fmla="*/ 452804 h 640252"/>
              <a:gd name="connsiteX20" fmla="*/ 152613 w 1210334"/>
              <a:gd name="connsiteY20" fmla="*/ 364881 h 640252"/>
              <a:gd name="connsiteX21" fmla="*/ 82274 w 1210334"/>
              <a:gd name="connsiteY21" fmla="*/ 501162 h 640252"/>
              <a:gd name="connsiteX22" fmla="*/ 126236 w 1210334"/>
              <a:gd name="connsiteY22" fmla="*/ 395654 h 640252"/>
              <a:gd name="connsiteX23" fmla="*/ 60294 w 1210334"/>
              <a:gd name="connsiteY23" fmla="*/ 474785 h 640252"/>
              <a:gd name="connsiteX24" fmla="*/ 38313 w 1210334"/>
              <a:gd name="connsiteY24" fmla="*/ 509954 h 640252"/>
              <a:gd name="connsiteX25" fmla="*/ 29520 w 1210334"/>
              <a:gd name="connsiteY25" fmla="*/ 637443 h 64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0334" h="640252">
                <a:moveTo>
                  <a:pt x="29520" y="637443"/>
                </a:moveTo>
                <a:cubicBezTo>
                  <a:pt x="98393" y="613997"/>
                  <a:pt x="400263" y="403713"/>
                  <a:pt x="451551" y="369277"/>
                </a:cubicBezTo>
                <a:cubicBezTo>
                  <a:pt x="502839" y="334841"/>
                  <a:pt x="302082" y="445478"/>
                  <a:pt x="337251" y="430824"/>
                </a:cubicBezTo>
                <a:cubicBezTo>
                  <a:pt x="372420" y="416170"/>
                  <a:pt x="574644" y="309929"/>
                  <a:pt x="662567" y="281354"/>
                </a:cubicBezTo>
                <a:cubicBezTo>
                  <a:pt x="750490" y="252779"/>
                  <a:pt x="885305" y="268166"/>
                  <a:pt x="864790" y="259374"/>
                </a:cubicBezTo>
                <a:cubicBezTo>
                  <a:pt x="844275" y="250582"/>
                  <a:pt x="521157" y="226402"/>
                  <a:pt x="539474" y="228600"/>
                </a:cubicBezTo>
                <a:cubicBezTo>
                  <a:pt x="557791" y="230798"/>
                  <a:pt x="864057" y="265235"/>
                  <a:pt x="974694" y="272562"/>
                </a:cubicBezTo>
                <a:cubicBezTo>
                  <a:pt x="1085331" y="279889"/>
                  <a:pt x="1178383" y="282087"/>
                  <a:pt x="1203294" y="272562"/>
                </a:cubicBezTo>
                <a:cubicBezTo>
                  <a:pt x="1228206" y="263037"/>
                  <a:pt x="1183511" y="243254"/>
                  <a:pt x="1124163" y="215412"/>
                </a:cubicBezTo>
                <a:cubicBezTo>
                  <a:pt x="1064815" y="187570"/>
                  <a:pt x="934396" y="141410"/>
                  <a:pt x="847205" y="105508"/>
                </a:cubicBezTo>
                <a:cubicBezTo>
                  <a:pt x="760015" y="69606"/>
                  <a:pt x="617139" y="0"/>
                  <a:pt x="601020" y="0"/>
                </a:cubicBezTo>
                <a:cubicBezTo>
                  <a:pt x="584901" y="0"/>
                  <a:pt x="756351" y="80596"/>
                  <a:pt x="750490" y="105508"/>
                </a:cubicBezTo>
                <a:cubicBezTo>
                  <a:pt x="744629" y="130420"/>
                  <a:pt x="629595" y="141410"/>
                  <a:pt x="565851" y="149470"/>
                </a:cubicBezTo>
                <a:cubicBezTo>
                  <a:pt x="502107" y="157530"/>
                  <a:pt x="384876" y="146539"/>
                  <a:pt x="368024" y="153866"/>
                </a:cubicBezTo>
                <a:cubicBezTo>
                  <a:pt x="351172" y="161193"/>
                  <a:pt x="505038" y="167787"/>
                  <a:pt x="464740" y="193431"/>
                </a:cubicBezTo>
                <a:cubicBezTo>
                  <a:pt x="424442" y="219075"/>
                  <a:pt x="162871" y="301137"/>
                  <a:pt x="126236" y="307731"/>
                </a:cubicBezTo>
                <a:cubicBezTo>
                  <a:pt x="89601" y="314325"/>
                  <a:pt x="257388" y="224205"/>
                  <a:pt x="244932" y="232997"/>
                </a:cubicBezTo>
                <a:cubicBezTo>
                  <a:pt x="232476" y="241789"/>
                  <a:pt x="68353" y="342168"/>
                  <a:pt x="51501" y="360485"/>
                </a:cubicBezTo>
                <a:cubicBezTo>
                  <a:pt x="34649" y="378802"/>
                  <a:pt x="143820" y="327514"/>
                  <a:pt x="143820" y="342900"/>
                </a:cubicBezTo>
                <a:cubicBezTo>
                  <a:pt x="143820" y="358286"/>
                  <a:pt x="50036" y="449141"/>
                  <a:pt x="51501" y="452804"/>
                </a:cubicBezTo>
                <a:cubicBezTo>
                  <a:pt x="52966" y="456467"/>
                  <a:pt x="147484" y="356821"/>
                  <a:pt x="152613" y="364881"/>
                </a:cubicBezTo>
                <a:cubicBezTo>
                  <a:pt x="157742" y="372941"/>
                  <a:pt x="86670" y="496033"/>
                  <a:pt x="82274" y="501162"/>
                </a:cubicBezTo>
                <a:cubicBezTo>
                  <a:pt x="77878" y="506291"/>
                  <a:pt x="129899" y="400050"/>
                  <a:pt x="126236" y="395654"/>
                </a:cubicBezTo>
                <a:cubicBezTo>
                  <a:pt x="122573" y="391258"/>
                  <a:pt x="74948" y="455735"/>
                  <a:pt x="60294" y="474785"/>
                </a:cubicBezTo>
                <a:cubicBezTo>
                  <a:pt x="45640" y="493835"/>
                  <a:pt x="43442" y="489439"/>
                  <a:pt x="38313" y="509954"/>
                </a:cubicBezTo>
                <a:cubicBezTo>
                  <a:pt x="33184" y="530469"/>
                  <a:pt x="-39353" y="660889"/>
                  <a:pt x="29520" y="63744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164F78D7-5141-EF1D-0C8F-628EA9FD8AF4}"/>
              </a:ext>
            </a:extLst>
          </p:cNvPr>
          <p:cNvSpPr/>
          <p:nvPr/>
        </p:nvSpPr>
        <p:spPr>
          <a:xfrm>
            <a:off x="7447059" y="5127473"/>
            <a:ext cx="850995" cy="2340141"/>
          </a:xfrm>
          <a:custGeom>
            <a:avLst/>
            <a:gdLst>
              <a:gd name="connsiteX0" fmla="*/ 849216 w 850995"/>
              <a:gd name="connsiteY0" fmla="*/ 16027 h 2340141"/>
              <a:gd name="connsiteX1" fmla="*/ 353916 w 850995"/>
              <a:gd name="connsiteY1" fmla="*/ 1311427 h 2340141"/>
              <a:gd name="connsiteX2" fmla="*/ 415829 w 850995"/>
              <a:gd name="connsiteY2" fmla="*/ 1225702 h 2340141"/>
              <a:gd name="connsiteX3" fmla="*/ 30066 w 850995"/>
              <a:gd name="connsiteY3" fmla="*/ 2282977 h 2340141"/>
              <a:gd name="connsiteX4" fmla="*/ 87216 w 850995"/>
              <a:gd name="connsiteY4" fmla="*/ 2040090 h 2340141"/>
              <a:gd name="connsiteX5" fmla="*/ 577754 w 850995"/>
              <a:gd name="connsiteY5" fmla="*/ 706590 h 2340141"/>
              <a:gd name="connsiteX6" fmla="*/ 492029 w 850995"/>
              <a:gd name="connsiteY6" fmla="*/ 887565 h 2340141"/>
              <a:gd name="connsiteX7" fmla="*/ 658716 w 850995"/>
              <a:gd name="connsiteY7" fmla="*/ 373215 h 2340141"/>
              <a:gd name="connsiteX8" fmla="*/ 525366 w 850995"/>
              <a:gd name="connsiteY8" fmla="*/ 573240 h 2340141"/>
              <a:gd name="connsiteX9" fmla="*/ 849216 w 850995"/>
              <a:gd name="connsiteY9" fmla="*/ 16027 h 234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0995" h="2340141">
                <a:moveTo>
                  <a:pt x="849216" y="16027"/>
                </a:moveTo>
                <a:cubicBezTo>
                  <a:pt x="820641" y="139058"/>
                  <a:pt x="426147" y="1109815"/>
                  <a:pt x="353916" y="1311427"/>
                </a:cubicBezTo>
                <a:cubicBezTo>
                  <a:pt x="281685" y="1513040"/>
                  <a:pt x="469804" y="1063777"/>
                  <a:pt x="415829" y="1225702"/>
                </a:cubicBezTo>
                <a:cubicBezTo>
                  <a:pt x="361854" y="1387627"/>
                  <a:pt x="84835" y="2147246"/>
                  <a:pt x="30066" y="2282977"/>
                </a:cubicBezTo>
                <a:cubicBezTo>
                  <a:pt x="-24703" y="2418708"/>
                  <a:pt x="-4065" y="2302821"/>
                  <a:pt x="87216" y="2040090"/>
                </a:cubicBezTo>
                <a:cubicBezTo>
                  <a:pt x="178497" y="1777359"/>
                  <a:pt x="510285" y="898677"/>
                  <a:pt x="577754" y="706590"/>
                </a:cubicBezTo>
                <a:cubicBezTo>
                  <a:pt x="645223" y="514503"/>
                  <a:pt x="478535" y="943127"/>
                  <a:pt x="492029" y="887565"/>
                </a:cubicBezTo>
                <a:cubicBezTo>
                  <a:pt x="505523" y="832003"/>
                  <a:pt x="653160" y="425603"/>
                  <a:pt x="658716" y="373215"/>
                </a:cubicBezTo>
                <a:cubicBezTo>
                  <a:pt x="664272" y="320827"/>
                  <a:pt x="497585" y="629596"/>
                  <a:pt x="525366" y="573240"/>
                </a:cubicBezTo>
                <a:cubicBezTo>
                  <a:pt x="553147" y="516884"/>
                  <a:pt x="877791" y="-107004"/>
                  <a:pt x="849216" y="160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01B4E285-8E77-5626-9546-3854DED47CF5}"/>
              </a:ext>
            </a:extLst>
          </p:cNvPr>
          <p:cNvSpPr/>
          <p:nvPr/>
        </p:nvSpPr>
        <p:spPr>
          <a:xfrm>
            <a:off x="7255982" y="6609558"/>
            <a:ext cx="203544" cy="966221"/>
          </a:xfrm>
          <a:custGeom>
            <a:avLst/>
            <a:gdLst>
              <a:gd name="connsiteX0" fmla="*/ 202093 w 203544"/>
              <a:gd name="connsiteY0" fmla="*/ 792 h 966221"/>
              <a:gd name="connsiteX1" fmla="*/ 116368 w 203544"/>
              <a:gd name="connsiteY1" fmla="*/ 348455 h 966221"/>
              <a:gd name="connsiteX2" fmla="*/ 2068 w 203544"/>
              <a:gd name="connsiteY2" fmla="*/ 958055 h 966221"/>
              <a:gd name="connsiteX3" fmla="*/ 44931 w 203544"/>
              <a:gd name="connsiteY3" fmla="*/ 677067 h 966221"/>
              <a:gd name="connsiteX4" fmla="*/ 73506 w 203544"/>
              <a:gd name="connsiteY4" fmla="*/ 353217 h 966221"/>
              <a:gd name="connsiteX5" fmla="*/ 44931 w 203544"/>
              <a:gd name="connsiteY5" fmla="*/ 438942 h 966221"/>
              <a:gd name="connsiteX6" fmla="*/ 202093 w 203544"/>
              <a:gd name="connsiteY6" fmla="*/ 792 h 96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44" h="966221">
                <a:moveTo>
                  <a:pt x="202093" y="792"/>
                </a:moveTo>
                <a:cubicBezTo>
                  <a:pt x="213999" y="-14289"/>
                  <a:pt x="149705" y="188911"/>
                  <a:pt x="116368" y="348455"/>
                </a:cubicBezTo>
                <a:cubicBezTo>
                  <a:pt x="83031" y="507999"/>
                  <a:pt x="13974" y="903286"/>
                  <a:pt x="2068" y="958055"/>
                </a:cubicBezTo>
                <a:cubicBezTo>
                  <a:pt x="-9838" y="1012824"/>
                  <a:pt x="33025" y="777873"/>
                  <a:pt x="44931" y="677067"/>
                </a:cubicBezTo>
                <a:cubicBezTo>
                  <a:pt x="56837" y="576261"/>
                  <a:pt x="73506" y="392904"/>
                  <a:pt x="73506" y="353217"/>
                </a:cubicBezTo>
                <a:cubicBezTo>
                  <a:pt x="73506" y="313530"/>
                  <a:pt x="20325" y="498473"/>
                  <a:pt x="44931" y="438942"/>
                </a:cubicBezTo>
                <a:cubicBezTo>
                  <a:pt x="69537" y="379411"/>
                  <a:pt x="190187" y="15873"/>
                  <a:pt x="202093" y="7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2473126D-3F5E-FE5C-1A4D-2D81B163B6A0}"/>
              </a:ext>
            </a:extLst>
          </p:cNvPr>
          <p:cNvSpPr/>
          <p:nvPr/>
        </p:nvSpPr>
        <p:spPr>
          <a:xfrm>
            <a:off x="7395161" y="6000749"/>
            <a:ext cx="197735" cy="666764"/>
          </a:xfrm>
          <a:custGeom>
            <a:avLst/>
            <a:gdLst>
              <a:gd name="connsiteX0" fmla="*/ 134352 w 197735"/>
              <a:gd name="connsiteY0" fmla="*/ 1 h 666764"/>
              <a:gd name="connsiteX1" fmla="*/ 172452 w 197735"/>
              <a:gd name="connsiteY1" fmla="*/ 381001 h 666764"/>
              <a:gd name="connsiteX2" fmla="*/ 196264 w 197735"/>
              <a:gd name="connsiteY2" fmla="*/ 300039 h 666764"/>
              <a:gd name="connsiteX3" fmla="*/ 129589 w 197735"/>
              <a:gd name="connsiteY3" fmla="*/ 595314 h 666764"/>
              <a:gd name="connsiteX4" fmla="*/ 148639 w 197735"/>
              <a:gd name="connsiteY4" fmla="*/ 514351 h 666764"/>
              <a:gd name="connsiteX5" fmla="*/ 1002 w 197735"/>
              <a:gd name="connsiteY5" fmla="*/ 666751 h 666764"/>
              <a:gd name="connsiteX6" fmla="*/ 86727 w 197735"/>
              <a:gd name="connsiteY6" fmla="*/ 504826 h 666764"/>
              <a:gd name="connsiteX7" fmla="*/ 143877 w 197735"/>
              <a:gd name="connsiteY7" fmla="*/ 271464 h 666764"/>
              <a:gd name="connsiteX8" fmla="*/ 134352 w 197735"/>
              <a:gd name="connsiteY8" fmla="*/ 376239 h 666764"/>
              <a:gd name="connsiteX9" fmla="*/ 134352 w 197735"/>
              <a:gd name="connsiteY9" fmla="*/ 1 h 66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35" h="666764">
                <a:moveTo>
                  <a:pt x="134352" y="1"/>
                </a:moveTo>
                <a:cubicBezTo>
                  <a:pt x="140702" y="795"/>
                  <a:pt x="162133" y="330995"/>
                  <a:pt x="172452" y="381001"/>
                </a:cubicBezTo>
                <a:cubicBezTo>
                  <a:pt x="182771" y="431007"/>
                  <a:pt x="203408" y="264320"/>
                  <a:pt x="196264" y="300039"/>
                </a:cubicBezTo>
                <a:cubicBezTo>
                  <a:pt x="189120" y="335758"/>
                  <a:pt x="137526" y="559595"/>
                  <a:pt x="129589" y="595314"/>
                </a:cubicBezTo>
                <a:cubicBezTo>
                  <a:pt x="121652" y="631033"/>
                  <a:pt x="170070" y="502445"/>
                  <a:pt x="148639" y="514351"/>
                </a:cubicBezTo>
                <a:cubicBezTo>
                  <a:pt x="127208" y="526257"/>
                  <a:pt x="11321" y="668339"/>
                  <a:pt x="1002" y="666751"/>
                </a:cubicBezTo>
                <a:cubicBezTo>
                  <a:pt x="-9317" y="665164"/>
                  <a:pt x="62915" y="570707"/>
                  <a:pt x="86727" y="504826"/>
                </a:cubicBezTo>
                <a:cubicBezTo>
                  <a:pt x="110539" y="438945"/>
                  <a:pt x="135940" y="292895"/>
                  <a:pt x="143877" y="271464"/>
                </a:cubicBezTo>
                <a:cubicBezTo>
                  <a:pt x="151814" y="250033"/>
                  <a:pt x="136733" y="415927"/>
                  <a:pt x="134352" y="376239"/>
                </a:cubicBezTo>
                <a:cubicBezTo>
                  <a:pt x="131971" y="336552"/>
                  <a:pt x="128002" y="-793"/>
                  <a:pt x="134352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2A54959-378A-A5A5-E6C2-D0E080D2C178}"/>
              </a:ext>
            </a:extLst>
          </p:cNvPr>
          <p:cNvSpPr/>
          <p:nvPr/>
        </p:nvSpPr>
        <p:spPr>
          <a:xfrm>
            <a:off x="7230006" y="6033188"/>
            <a:ext cx="220713" cy="639468"/>
          </a:xfrm>
          <a:custGeom>
            <a:avLst/>
            <a:gdLst>
              <a:gd name="connsiteX0" fmla="*/ 218544 w 220713"/>
              <a:gd name="connsiteY0" fmla="*/ 900 h 639468"/>
              <a:gd name="connsiteX1" fmla="*/ 113769 w 220713"/>
              <a:gd name="connsiteY1" fmla="*/ 219975 h 639468"/>
              <a:gd name="connsiteX2" fmla="*/ 94719 w 220713"/>
              <a:gd name="connsiteY2" fmla="*/ 334275 h 639468"/>
              <a:gd name="connsiteX3" fmla="*/ 89957 w 220713"/>
              <a:gd name="connsiteY3" fmla="*/ 277125 h 639468"/>
              <a:gd name="connsiteX4" fmla="*/ 147107 w 220713"/>
              <a:gd name="connsiteY4" fmla="*/ 577162 h 639468"/>
              <a:gd name="connsiteX5" fmla="*/ 104244 w 220713"/>
              <a:gd name="connsiteY5" fmla="*/ 472387 h 639468"/>
              <a:gd name="connsiteX6" fmla="*/ 175682 w 220713"/>
              <a:gd name="connsiteY6" fmla="*/ 639075 h 639468"/>
              <a:gd name="connsiteX7" fmla="*/ 104244 w 220713"/>
              <a:gd name="connsiteY7" fmla="*/ 515250 h 639468"/>
              <a:gd name="connsiteX8" fmla="*/ 42332 w 220713"/>
              <a:gd name="connsiteY8" fmla="*/ 405712 h 639468"/>
              <a:gd name="connsiteX9" fmla="*/ 70907 w 220713"/>
              <a:gd name="connsiteY9" fmla="*/ 234262 h 639468"/>
              <a:gd name="connsiteX10" fmla="*/ 4232 w 220713"/>
              <a:gd name="connsiteY10" fmla="*/ 310462 h 639468"/>
              <a:gd name="connsiteX11" fmla="*/ 218544 w 220713"/>
              <a:gd name="connsiteY11" fmla="*/ 900 h 63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713" h="639468">
                <a:moveTo>
                  <a:pt x="218544" y="900"/>
                </a:moveTo>
                <a:cubicBezTo>
                  <a:pt x="236800" y="-14181"/>
                  <a:pt x="134406" y="164413"/>
                  <a:pt x="113769" y="219975"/>
                </a:cubicBezTo>
                <a:cubicBezTo>
                  <a:pt x="93131" y="275538"/>
                  <a:pt x="98688" y="324750"/>
                  <a:pt x="94719" y="334275"/>
                </a:cubicBezTo>
                <a:cubicBezTo>
                  <a:pt x="90750" y="343800"/>
                  <a:pt x="81226" y="236644"/>
                  <a:pt x="89957" y="277125"/>
                </a:cubicBezTo>
                <a:cubicBezTo>
                  <a:pt x="98688" y="317606"/>
                  <a:pt x="144726" y="544618"/>
                  <a:pt x="147107" y="577162"/>
                </a:cubicBezTo>
                <a:cubicBezTo>
                  <a:pt x="149488" y="609706"/>
                  <a:pt x="99482" y="462068"/>
                  <a:pt x="104244" y="472387"/>
                </a:cubicBezTo>
                <a:cubicBezTo>
                  <a:pt x="109006" y="482706"/>
                  <a:pt x="175682" y="631931"/>
                  <a:pt x="175682" y="639075"/>
                </a:cubicBezTo>
                <a:cubicBezTo>
                  <a:pt x="175682" y="646219"/>
                  <a:pt x="126469" y="554144"/>
                  <a:pt x="104244" y="515250"/>
                </a:cubicBezTo>
                <a:cubicBezTo>
                  <a:pt x="82019" y="476356"/>
                  <a:pt x="47888" y="452543"/>
                  <a:pt x="42332" y="405712"/>
                </a:cubicBezTo>
                <a:cubicBezTo>
                  <a:pt x="36776" y="358881"/>
                  <a:pt x="77257" y="250137"/>
                  <a:pt x="70907" y="234262"/>
                </a:cubicBezTo>
                <a:cubicBezTo>
                  <a:pt x="64557" y="218387"/>
                  <a:pt x="-19580" y="342212"/>
                  <a:pt x="4232" y="310462"/>
                </a:cubicBezTo>
                <a:cubicBezTo>
                  <a:pt x="28044" y="278712"/>
                  <a:pt x="200288" y="15981"/>
                  <a:pt x="218544" y="9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69334A20-6FD1-BE1A-28BB-0BC9BF9ED429}"/>
              </a:ext>
            </a:extLst>
          </p:cNvPr>
          <p:cNvSpPr/>
          <p:nvPr/>
        </p:nvSpPr>
        <p:spPr>
          <a:xfrm>
            <a:off x="3414204" y="2492386"/>
            <a:ext cx="1618202" cy="1270004"/>
          </a:xfrm>
          <a:custGeom>
            <a:avLst/>
            <a:gdLst>
              <a:gd name="connsiteX0" fmla="*/ 1600709 w 1618202"/>
              <a:gd name="connsiteY0" fmla="*/ 12689 h 1270004"/>
              <a:gd name="connsiteX1" fmla="*/ 510096 w 1618202"/>
              <a:gd name="connsiteY1" fmla="*/ 550852 h 1270004"/>
              <a:gd name="connsiteX2" fmla="*/ 719646 w 1618202"/>
              <a:gd name="connsiteY2" fmla="*/ 474652 h 1270004"/>
              <a:gd name="connsiteX3" fmla="*/ 314834 w 1618202"/>
              <a:gd name="connsiteY3" fmla="*/ 817552 h 1270004"/>
              <a:gd name="connsiteX4" fmla="*/ 471996 w 1618202"/>
              <a:gd name="connsiteY4" fmla="*/ 722302 h 1270004"/>
              <a:gd name="connsiteX5" fmla="*/ 509 w 1618202"/>
              <a:gd name="connsiteY5" fmla="*/ 1269989 h 1270004"/>
              <a:gd name="connsiteX6" fmla="*/ 576771 w 1618202"/>
              <a:gd name="connsiteY6" fmla="*/ 703252 h 1270004"/>
              <a:gd name="connsiteX7" fmla="*/ 938721 w 1618202"/>
              <a:gd name="connsiteY7" fmla="*/ 374639 h 1270004"/>
              <a:gd name="connsiteX8" fmla="*/ 681546 w 1618202"/>
              <a:gd name="connsiteY8" fmla="*/ 493702 h 1270004"/>
              <a:gd name="connsiteX9" fmla="*/ 1148271 w 1618202"/>
              <a:gd name="connsiteY9" fmla="*/ 193664 h 1270004"/>
              <a:gd name="connsiteX10" fmla="*/ 1600709 w 1618202"/>
              <a:gd name="connsiteY10" fmla="*/ 12689 h 127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8202" h="1270004">
                <a:moveTo>
                  <a:pt x="1600709" y="12689"/>
                </a:moveTo>
                <a:cubicBezTo>
                  <a:pt x="1494347" y="72220"/>
                  <a:pt x="656940" y="473858"/>
                  <a:pt x="510096" y="550852"/>
                </a:cubicBezTo>
                <a:cubicBezTo>
                  <a:pt x="363252" y="627846"/>
                  <a:pt x="752190" y="430202"/>
                  <a:pt x="719646" y="474652"/>
                </a:cubicBezTo>
                <a:cubicBezTo>
                  <a:pt x="687102" y="519102"/>
                  <a:pt x="356109" y="776277"/>
                  <a:pt x="314834" y="817552"/>
                </a:cubicBezTo>
                <a:cubicBezTo>
                  <a:pt x="273559" y="858827"/>
                  <a:pt x="524383" y="646896"/>
                  <a:pt x="471996" y="722302"/>
                </a:cubicBezTo>
                <a:cubicBezTo>
                  <a:pt x="419609" y="797708"/>
                  <a:pt x="-16954" y="1273164"/>
                  <a:pt x="509" y="1269989"/>
                </a:cubicBezTo>
                <a:cubicBezTo>
                  <a:pt x="17971" y="1266814"/>
                  <a:pt x="420402" y="852477"/>
                  <a:pt x="576771" y="703252"/>
                </a:cubicBezTo>
                <a:cubicBezTo>
                  <a:pt x="733140" y="554027"/>
                  <a:pt x="921258" y="409564"/>
                  <a:pt x="938721" y="374639"/>
                </a:cubicBezTo>
                <a:cubicBezTo>
                  <a:pt x="956183" y="339714"/>
                  <a:pt x="646621" y="523865"/>
                  <a:pt x="681546" y="493702"/>
                </a:cubicBezTo>
                <a:cubicBezTo>
                  <a:pt x="716471" y="463540"/>
                  <a:pt x="996665" y="269070"/>
                  <a:pt x="1148271" y="193664"/>
                </a:cubicBezTo>
                <a:cubicBezTo>
                  <a:pt x="1299877" y="118258"/>
                  <a:pt x="1707071" y="-46842"/>
                  <a:pt x="1600709" y="126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2D3AC78-3F36-4F1E-0CE2-545E77052BB1}"/>
              </a:ext>
            </a:extLst>
          </p:cNvPr>
          <p:cNvSpPr/>
          <p:nvPr/>
        </p:nvSpPr>
        <p:spPr>
          <a:xfrm>
            <a:off x="5228797" y="2290375"/>
            <a:ext cx="2964777" cy="1734386"/>
          </a:xfrm>
          <a:custGeom>
            <a:avLst/>
            <a:gdLst>
              <a:gd name="connsiteX0" fmla="*/ 428 w 2964777"/>
              <a:gd name="connsiteY0" fmla="*/ 388 h 1734386"/>
              <a:gd name="connsiteX1" fmla="*/ 743378 w 2964777"/>
              <a:gd name="connsiteY1" fmla="*/ 205175 h 1734386"/>
              <a:gd name="connsiteX2" fmla="*/ 710041 w 2964777"/>
              <a:gd name="connsiteY2" fmla="*/ 100400 h 1734386"/>
              <a:gd name="connsiteX3" fmla="*/ 1362503 w 2964777"/>
              <a:gd name="connsiteY3" fmla="*/ 419488 h 1734386"/>
              <a:gd name="connsiteX4" fmla="*/ 1314878 w 2964777"/>
              <a:gd name="connsiteY4" fmla="*/ 362338 h 1734386"/>
              <a:gd name="connsiteX5" fmla="*/ 2038778 w 2964777"/>
              <a:gd name="connsiteY5" fmla="*/ 919550 h 1734386"/>
              <a:gd name="connsiteX6" fmla="*/ 1872091 w 2964777"/>
              <a:gd name="connsiteY6" fmla="*/ 657613 h 1734386"/>
              <a:gd name="connsiteX7" fmla="*/ 2938891 w 2964777"/>
              <a:gd name="connsiteY7" fmla="*/ 1705363 h 1734386"/>
              <a:gd name="connsiteX8" fmla="*/ 2491216 w 2964777"/>
              <a:gd name="connsiteY8" fmla="*/ 1333888 h 1734386"/>
              <a:gd name="connsiteX9" fmla="*/ 933878 w 2964777"/>
              <a:gd name="connsiteY9" fmla="*/ 209938 h 1734386"/>
              <a:gd name="connsiteX10" fmla="*/ 1038653 w 2964777"/>
              <a:gd name="connsiteY10" fmla="*/ 319475 h 1734386"/>
              <a:gd name="connsiteX11" fmla="*/ 514778 w 2964777"/>
              <a:gd name="connsiteY11" fmla="*/ 171838 h 1734386"/>
              <a:gd name="connsiteX12" fmla="*/ 633841 w 2964777"/>
              <a:gd name="connsiteY12" fmla="*/ 267088 h 1734386"/>
              <a:gd name="connsiteX13" fmla="*/ 428 w 2964777"/>
              <a:gd name="connsiteY13" fmla="*/ 388 h 173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4777" h="1734386">
                <a:moveTo>
                  <a:pt x="428" y="388"/>
                </a:moveTo>
                <a:cubicBezTo>
                  <a:pt x="18684" y="-9931"/>
                  <a:pt x="625109" y="188506"/>
                  <a:pt x="743378" y="205175"/>
                </a:cubicBezTo>
                <a:cubicBezTo>
                  <a:pt x="861647" y="221844"/>
                  <a:pt x="606854" y="64681"/>
                  <a:pt x="710041" y="100400"/>
                </a:cubicBezTo>
                <a:cubicBezTo>
                  <a:pt x="813229" y="136119"/>
                  <a:pt x="1261697" y="375832"/>
                  <a:pt x="1362503" y="419488"/>
                </a:cubicBezTo>
                <a:cubicBezTo>
                  <a:pt x="1463309" y="463144"/>
                  <a:pt x="1202166" y="278994"/>
                  <a:pt x="1314878" y="362338"/>
                </a:cubicBezTo>
                <a:cubicBezTo>
                  <a:pt x="1427590" y="445682"/>
                  <a:pt x="1945909" y="870338"/>
                  <a:pt x="2038778" y="919550"/>
                </a:cubicBezTo>
                <a:cubicBezTo>
                  <a:pt x="2131647" y="968762"/>
                  <a:pt x="1722072" y="526644"/>
                  <a:pt x="1872091" y="657613"/>
                </a:cubicBezTo>
                <a:cubicBezTo>
                  <a:pt x="2022110" y="788582"/>
                  <a:pt x="2835704" y="1592651"/>
                  <a:pt x="2938891" y="1705363"/>
                </a:cubicBezTo>
                <a:cubicBezTo>
                  <a:pt x="3042079" y="1818076"/>
                  <a:pt x="2825385" y="1583125"/>
                  <a:pt x="2491216" y="1333888"/>
                </a:cubicBezTo>
                <a:cubicBezTo>
                  <a:pt x="2157047" y="1084651"/>
                  <a:pt x="1175972" y="379007"/>
                  <a:pt x="933878" y="209938"/>
                </a:cubicBezTo>
                <a:cubicBezTo>
                  <a:pt x="691784" y="40869"/>
                  <a:pt x="1108503" y="325825"/>
                  <a:pt x="1038653" y="319475"/>
                </a:cubicBezTo>
                <a:cubicBezTo>
                  <a:pt x="968803" y="313125"/>
                  <a:pt x="582247" y="180569"/>
                  <a:pt x="514778" y="171838"/>
                </a:cubicBezTo>
                <a:cubicBezTo>
                  <a:pt x="447309" y="163107"/>
                  <a:pt x="714803" y="294075"/>
                  <a:pt x="633841" y="267088"/>
                </a:cubicBezTo>
                <a:cubicBezTo>
                  <a:pt x="552879" y="240101"/>
                  <a:pt x="-17828" y="10707"/>
                  <a:pt x="428" y="3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00BD09AE-A329-48FF-5283-E30500545AF1}"/>
              </a:ext>
            </a:extLst>
          </p:cNvPr>
          <p:cNvSpPr/>
          <p:nvPr/>
        </p:nvSpPr>
        <p:spPr>
          <a:xfrm>
            <a:off x="4371898" y="2248911"/>
            <a:ext cx="1491793" cy="613501"/>
          </a:xfrm>
          <a:custGeom>
            <a:avLst/>
            <a:gdLst>
              <a:gd name="connsiteX0" fmla="*/ 1362152 w 1491793"/>
              <a:gd name="connsiteY0" fmla="*/ 32327 h 613501"/>
              <a:gd name="connsiteX1" fmla="*/ 419177 w 1491793"/>
              <a:gd name="connsiteY1" fmla="*/ 432377 h 613501"/>
              <a:gd name="connsiteX2" fmla="*/ 795415 w 1491793"/>
              <a:gd name="connsiteY2" fmla="*/ 279977 h 613501"/>
              <a:gd name="connsiteX3" fmla="*/ 77 w 1491793"/>
              <a:gd name="connsiteY3" fmla="*/ 613352 h 613501"/>
              <a:gd name="connsiteX4" fmla="*/ 847802 w 1491793"/>
              <a:gd name="connsiteY4" fmla="*/ 232352 h 613501"/>
              <a:gd name="connsiteX5" fmla="*/ 209627 w 1491793"/>
              <a:gd name="connsiteY5" fmla="*/ 437139 h 613501"/>
              <a:gd name="connsiteX6" fmla="*/ 709690 w 1491793"/>
              <a:gd name="connsiteY6" fmla="*/ 251402 h 613501"/>
              <a:gd name="connsiteX7" fmla="*/ 1414540 w 1491793"/>
              <a:gd name="connsiteY7" fmla="*/ 46614 h 613501"/>
              <a:gd name="connsiteX8" fmla="*/ 1362152 w 1491793"/>
              <a:gd name="connsiteY8" fmla="*/ 32327 h 6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793" h="613501">
                <a:moveTo>
                  <a:pt x="1362152" y="32327"/>
                </a:moveTo>
                <a:cubicBezTo>
                  <a:pt x="1196258" y="96621"/>
                  <a:pt x="513633" y="391102"/>
                  <a:pt x="419177" y="432377"/>
                </a:cubicBezTo>
                <a:cubicBezTo>
                  <a:pt x="324721" y="473652"/>
                  <a:pt x="865265" y="249814"/>
                  <a:pt x="795415" y="279977"/>
                </a:cubicBezTo>
                <a:cubicBezTo>
                  <a:pt x="725565" y="310140"/>
                  <a:pt x="-8654" y="621289"/>
                  <a:pt x="77" y="613352"/>
                </a:cubicBezTo>
                <a:cubicBezTo>
                  <a:pt x="8808" y="605415"/>
                  <a:pt x="812877" y="261721"/>
                  <a:pt x="847802" y="232352"/>
                </a:cubicBezTo>
                <a:cubicBezTo>
                  <a:pt x="882727" y="202983"/>
                  <a:pt x="232646" y="433964"/>
                  <a:pt x="209627" y="437139"/>
                </a:cubicBezTo>
                <a:cubicBezTo>
                  <a:pt x="186608" y="440314"/>
                  <a:pt x="508871" y="316490"/>
                  <a:pt x="709690" y="251402"/>
                </a:cubicBezTo>
                <a:cubicBezTo>
                  <a:pt x="910509" y="186315"/>
                  <a:pt x="1306590" y="79158"/>
                  <a:pt x="1414540" y="46614"/>
                </a:cubicBezTo>
                <a:cubicBezTo>
                  <a:pt x="1522490" y="14070"/>
                  <a:pt x="1528046" y="-31967"/>
                  <a:pt x="1362152" y="3232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6CBB39C6-F363-1C34-8CEE-90620120870F}"/>
              </a:ext>
            </a:extLst>
          </p:cNvPr>
          <p:cNvSpPr/>
          <p:nvPr/>
        </p:nvSpPr>
        <p:spPr>
          <a:xfrm>
            <a:off x="2443595" y="7434193"/>
            <a:ext cx="323434" cy="2148370"/>
          </a:xfrm>
          <a:custGeom>
            <a:avLst/>
            <a:gdLst>
              <a:gd name="connsiteX0" fmla="*/ 194830 w 323434"/>
              <a:gd name="connsiteY0" fmla="*/ 70 h 2148370"/>
              <a:gd name="connsiteX1" fmla="*/ 323418 w 323434"/>
              <a:gd name="connsiteY1" fmla="*/ 352495 h 2148370"/>
              <a:gd name="connsiteX2" fmla="*/ 204355 w 323434"/>
              <a:gd name="connsiteY2" fmla="*/ 571570 h 2148370"/>
              <a:gd name="connsiteX3" fmla="*/ 261505 w 323434"/>
              <a:gd name="connsiteY3" fmla="*/ 481082 h 2148370"/>
              <a:gd name="connsiteX4" fmla="*/ 132918 w 323434"/>
              <a:gd name="connsiteY4" fmla="*/ 938282 h 2148370"/>
              <a:gd name="connsiteX5" fmla="*/ 171018 w 323434"/>
              <a:gd name="connsiteY5" fmla="*/ 809695 h 2148370"/>
              <a:gd name="connsiteX6" fmla="*/ 247218 w 323434"/>
              <a:gd name="connsiteY6" fmla="*/ 1552645 h 2148370"/>
              <a:gd name="connsiteX7" fmla="*/ 166255 w 323434"/>
              <a:gd name="connsiteY7" fmla="*/ 1352620 h 2148370"/>
              <a:gd name="connsiteX8" fmla="*/ 232930 w 323434"/>
              <a:gd name="connsiteY8" fmla="*/ 2105095 h 2148370"/>
              <a:gd name="connsiteX9" fmla="*/ 199593 w 323434"/>
              <a:gd name="connsiteY9" fmla="*/ 1924120 h 2148370"/>
              <a:gd name="connsiteX10" fmla="*/ 4330 w 323434"/>
              <a:gd name="connsiteY10" fmla="*/ 823982 h 2148370"/>
              <a:gd name="connsiteX11" fmla="*/ 66243 w 323434"/>
              <a:gd name="connsiteY11" fmla="*/ 19120 h 2148370"/>
              <a:gd name="connsiteX12" fmla="*/ 90055 w 323434"/>
              <a:gd name="connsiteY12" fmla="*/ 319157 h 2148370"/>
              <a:gd name="connsiteX13" fmla="*/ 194830 w 323434"/>
              <a:gd name="connsiteY13" fmla="*/ 70 h 214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434" h="2148370">
                <a:moveTo>
                  <a:pt x="194830" y="70"/>
                </a:moveTo>
                <a:cubicBezTo>
                  <a:pt x="233724" y="5626"/>
                  <a:pt x="321831" y="257245"/>
                  <a:pt x="323418" y="352495"/>
                </a:cubicBezTo>
                <a:cubicBezTo>
                  <a:pt x="325005" y="447745"/>
                  <a:pt x="214674" y="550139"/>
                  <a:pt x="204355" y="571570"/>
                </a:cubicBezTo>
                <a:cubicBezTo>
                  <a:pt x="194036" y="593001"/>
                  <a:pt x="273411" y="419963"/>
                  <a:pt x="261505" y="481082"/>
                </a:cubicBezTo>
                <a:cubicBezTo>
                  <a:pt x="249599" y="542201"/>
                  <a:pt x="147999" y="883513"/>
                  <a:pt x="132918" y="938282"/>
                </a:cubicBezTo>
                <a:cubicBezTo>
                  <a:pt x="117837" y="993051"/>
                  <a:pt x="151968" y="707301"/>
                  <a:pt x="171018" y="809695"/>
                </a:cubicBezTo>
                <a:cubicBezTo>
                  <a:pt x="190068" y="912089"/>
                  <a:pt x="248012" y="1462158"/>
                  <a:pt x="247218" y="1552645"/>
                </a:cubicBezTo>
                <a:cubicBezTo>
                  <a:pt x="246424" y="1643132"/>
                  <a:pt x="168636" y="1260545"/>
                  <a:pt x="166255" y="1352620"/>
                </a:cubicBezTo>
                <a:cubicBezTo>
                  <a:pt x="163874" y="1444695"/>
                  <a:pt x="227374" y="2009845"/>
                  <a:pt x="232930" y="2105095"/>
                </a:cubicBezTo>
                <a:cubicBezTo>
                  <a:pt x="238486" y="2200345"/>
                  <a:pt x="237693" y="2137639"/>
                  <a:pt x="199593" y="1924120"/>
                </a:cubicBezTo>
                <a:cubicBezTo>
                  <a:pt x="161493" y="1710601"/>
                  <a:pt x="26555" y="1141482"/>
                  <a:pt x="4330" y="823982"/>
                </a:cubicBezTo>
                <a:cubicBezTo>
                  <a:pt x="-17895" y="506482"/>
                  <a:pt x="51956" y="103257"/>
                  <a:pt x="66243" y="19120"/>
                </a:cubicBezTo>
                <a:cubicBezTo>
                  <a:pt x="80530" y="-65017"/>
                  <a:pt x="70211" y="319157"/>
                  <a:pt x="90055" y="319157"/>
                </a:cubicBezTo>
                <a:cubicBezTo>
                  <a:pt x="109899" y="319157"/>
                  <a:pt x="155936" y="-5486"/>
                  <a:pt x="194830" y="7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0D74132F-5511-AB85-7251-B719A2020500}"/>
              </a:ext>
            </a:extLst>
          </p:cNvPr>
          <p:cNvSpPr/>
          <p:nvPr/>
        </p:nvSpPr>
        <p:spPr>
          <a:xfrm>
            <a:off x="223216" y="7343618"/>
            <a:ext cx="582727" cy="565029"/>
          </a:xfrm>
          <a:custGeom>
            <a:avLst/>
            <a:gdLst>
              <a:gd name="connsiteX0" fmla="*/ 248272 w 582727"/>
              <a:gd name="connsiteY0" fmla="*/ 4920 h 565029"/>
              <a:gd name="connsiteX1" fmla="*/ 295897 w 582727"/>
              <a:gd name="connsiteY1" fmla="*/ 166845 h 565029"/>
              <a:gd name="connsiteX2" fmla="*/ 272084 w 582727"/>
              <a:gd name="connsiteY2" fmla="*/ 243045 h 565029"/>
              <a:gd name="connsiteX3" fmla="*/ 324472 w 582727"/>
              <a:gd name="connsiteY3" fmla="*/ 390682 h 565029"/>
              <a:gd name="connsiteX4" fmla="*/ 272084 w 582727"/>
              <a:gd name="connsiteY4" fmla="*/ 390682 h 565029"/>
              <a:gd name="connsiteX5" fmla="*/ 529259 w 582727"/>
              <a:gd name="connsiteY5" fmla="*/ 476407 h 565029"/>
              <a:gd name="connsiteX6" fmla="*/ 581647 w 582727"/>
              <a:gd name="connsiteY6" fmla="*/ 328770 h 565029"/>
              <a:gd name="connsiteX7" fmla="*/ 505447 w 582727"/>
              <a:gd name="connsiteY7" fmla="*/ 552607 h 565029"/>
              <a:gd name="connsiteX8" fmla="*/ 362572 w 582727"/>
              <a:gd name="connsiteY8" fmla="*/ 519270 h 565029"/>
              <a:gd name="connsiteX9" fmla="*/ 76822 w 582727"/>
              <a:gd name="connsiteY9" fmla="*/ 376395 h 565029"/>
              <a:gd name="connsiteX10" fmla="*/ 72059 w 582727"/>
              <a:gd name="connsiteY10" fmla="*/ 104932 h 565029"/>
              <a:gd name="connsiteX11" fmla="*/ 19672 w 582727"/>
              <a:gd name="connsiteY11" fmla="*/ 181132 h 565029"/>
              <a:gd name="connsiteX12" fmla="*/ 176834 w 582727"/>
              <a:gd name="connsiteY12" fmla="*/ 9682 h 565029"/>
              <a:gd name="connsiteX13" fmla="*/ 622 w 582727"/>
              <a:gd name="connsiteY13" fmla="*/ 38257 h 565029"/>
              <a:gd name="connsiteX14" fmla="*/ 248272 w 582727"/>
              <a:gd name="connsiteY14" fmla="*/ 4920 h 56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2727" h="565029">
                <a:moveTo>
                  <a:pt x="248272" y="4920"/>
                </a:moveTo>
                <a:cubicBezTo>
                  <a:pt x="297484" y="26351"/>
                  <a:pt x="291928" y="127158"/>
                  <a:pt x="295897" y="166845"/>
                </a:cubicBezTo>
                <a:cubicBezTo>
                  <a:pt x="299866" y="206533"/>
                  <a:pt x="267322" y="205739"/>
                  <a:pt x="272084" y="243045"/>
                </a:cubicBezTo>
                <a:cubicBezTo>
                  <a:pt x="276847" y="280351"/>
                  <a:pt x="324472" y="366076"/>
                  <a:pt x="324472" y="390682"/>
                </a:cubicBezTo>
                <a:cubicBezTo>
                  <a:pt x="324472" y="415288"/>
                  <a:pt x="237953" y="376395"/>
                  <a:pt x="272084" y="390682"/>
                </a:cubicBezTo>
                <a:cubicBezTo>
                  <a:pt x="306215" y="404969"/>
                  <a:pt x="477665" y="486726"/>
                  <a:pt x="529259" y="476407"/>
                </a:cubicBezTo>
                <a:cubicBezTo>
                  <a:pt x="580853" y="466088"/>
                  <a:pt x="585616" y="316070"/>
                  <a:pt x="581647" y="328770"/>
                </a:cubicBezTo>
                <a:cubicBezTo>
                  <a:pt x="577678" y="341470"/>
                  <a:pt x="541959" y="520857"/>
                  <a:pt x="505447" y="552607"/>
                </a:cubicBezTo>
                <a:cubicBezTo>
                  <a:pt x="468935" y="584357"/>
                  <a:pt x="434009" y="548639"/>
                  <a:pt x="362572" y="519270"/>
                </a:cubicBezTo>
                <a:cubicBezTo>
                  <a:pt x="291135" y="489901"/>
                  <a:pt x="125241" y="445451"/>
                  <a:pt x="76822" y="376395"/>
                </a:cubicBezTo>
                <a:cubicBezTo>
                  <a:pt x="28403" y="307339"/>
                  <a:pt x="81584" y="137476"/>
                  <a:pt x="72059" y="104932"/>
                </a:cubicBezTo>
                <a:cubicBezTo>
                  <a:pt x="62534" y="72388"/>
                  <a:pt x="2210" y="197007"/>
                  <a:pt x="19672" y="181132"/>
                </a:cubicBezTo>
                <a:cubicBezTo>
                  <a:pt x="37134" y="165257"/>
                  <a:pt x="180009" y="33495"/>
                  <a:pt x="176834" y="9682"/>
                </a:cubicBezTo>
                <a:cubicBezTo>
                  <a:pt x="173659" y="-14131"/>
                  <a:pt x="-12078" y="37463"/>
                  <a:pt x="622" y="38257"/>
                </a:cubicBezTo>
                <a:cubicBezTo>
                  <a:pt x="13322" y="39051"/>
                  <a:pt x="199060" y="-16511"/>
                  <a:pt x="248272" y="492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9869F50-E93B-B41A-DD47-F261659DF80E}"/>
              </a:ext>
            </a:extLst>
          </p:cNvPr>
          <p:cNvSpPr/>
          <p:nvPr/>
        </p:nvSpPr>
        <p:spPr>
          <a:xfrm>
            <a:off x="312407" y="7842379"/>
            <a:ext cx="984162" cy="695159"/>
          </a:xfrm>
          <a:custGeom>
            <a:avLst/>
            <a:gdLst>
              <a:gd name="connsiteX0" fmla="*/ 154318 w 984162"/>
              <a:gd name="connsiteY0" fmla="*/ 1459 h 695159"/>
              <a:gd name="connsiteX1" fmla="*/ 11443 w 984162"/>
              <a:gd name="connsiteY1" fmla="*/ 168146 h 695159"/>
              <a:gd name="connsiteX2" fmla="*/ 49543 w 984162"/>
              <a:gd name="connsiteY2" fmla="*/ 391984 h 695159"/>
              <a:gd name="connsiteX3" fmla="*/ 16206 w 984162"/>
              <a:gd name="connsiteY3" fmla="*/ 353884 h 695159"/>
              <a:gd name="connsiteX4" fmla="*/ 354343 w 984162"/>
              <a:gd name="connsiteY4" fmla="*/ 549146 h 695159"/>
              <a:gd name="connsiteX5" fmla="*/ 616281 w 984162"/>
              <a:gd name="connsiteY5" fmla="*/ 692021 h 695159"/>
              <a:gd name="connsiteX6" fmla="*/ 501981 w 984162"/>
              <a:gd name="connsiteY6" fmla="*/ 639634 h 695159"/>
              <a:gd name="connsiteX7" fmla="*/ 401968 w 984162"/>
              <a:gd name="connsiteY7" fmla="*/ 544384 h 695159"/>
              <a:gd name="connsiteX8" fmla="*/ 306718 w 984162"/>
              <a:gd name="connsiteY8" fmla="*/ 401509 h 695159"/>
              <a:gd name="connsiteX9" fmla="*/ 192418 w 984162"/>
              <a:gd name="connsiteY9" fmla="*/ 244346 h 695159"/>
              <a:gd name="connsiteX10" fmla="*/ 330531 w 984162"/>
              <a:gd name="connsiteY10" fmla="*/ 268159 h 695159"/>
              <a:gd name="connsiteX11" fmla="*/ 268618 w 984162"/>
              <a:gd name="connsiteY11" fmla="*/ 177671 h 695159"/>
              <a:gd name="connsiteX12" fmla="*/ 492456 w 984162"/>
              <a:gd name="connsiteY12" fmla="*/ 220534 h 695159"/>
              <a:gd name="connsiteX13" fmla="*/ 678193 w 984162"/>
              <a:gd name="connsiteY13" fmla="*/ 287209 h 695159"/>
              <a:gd name="connsiteX14" fmla="*/ 592468 w 984162"/>
              <a:gd name="connsiteY14" fmla="*/ 215771 h 695159"/>
              <a:gd name="connsiteX15" fmla="*/ 792493 w 984162"/>
              <a:gd name="connsiteY15" fmla="*/ 368171 h 695159"/>
              <a:gd name="connsiteX16" fmla="*/ 844881 w 984162"/>
              <a:gd name="connsiteY16" fmla="*/ 434846 h 695159"/>
              <a:gd name="connsiteX17" fmla="*/ 840118 w 984162"/>
              <a:gd name="connsiteY17" fmla="*/ 382459 h 695159"/>
              <a:gd name="connsiteX18" fmla="*/ 868693 w 984162"/>
              <a:gd name="connsiteY18" fmla="*/ 472946 h 695159"/>
              <a:gd name="connsiteX19" fmla="*/ 840118 w 984162"/>
              <a:gd name="connsiteY19" fmla="*/ 611059 h 695159"/>
              <a:gd name="connsiteX20" fmla="*/ 673431 w 984162"/>
              <a:gd name="connsiteY20" fmla="*/ 615821 h 695159"/>
              <a:gd name="connsiteX21" fmla="*/ 759156 w 984162"/>
              <a:gd name="connsiteY21" fmla="*/ 653921 h 695159"/>
              <a:gd name="connsiteX22" fmla="*/ 663906 w 984162"/>
              <a:gd name="connsiteY22" fmla="*/ 639634 h 695159"/>
              <a:gd name="connsiteX23" fmla="*/ 978231 w 984162"/>
              <a:gd name="connsiteY23" fmla="*/ 587246 h 695159"/>
              <a:gd name="connsiteX24" fmla="*/ 863931 w 984162"/>
              <a:gd name="connsiteY24" fmla="*/ 363409 h 695159"/>
              <a:gd name="connsiteX25" fmla="*/ 792493 w 984162"/>
              <a:gd name="connsiteY25" fmla="*/ 263396 h 695159"/>
              <a:gd name="connsiteX26" fmla="*/ 154318 w 984162"/>
              <a:gd name="connsiteY26" fmla="*/ 1459 h 69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84162" h="695159">
                <a:moveTo>
                  <a:pt x="154318" y="1459"/>
                </a:moveTo>
                <a:cubicBezTo>
                  <a:pt x="24143" y="-14416"/>
                  <a:pt x="28905" y="103059"/>
                  <a:pt x="11443" y="168146"/>
                </a:cubicBezTo>
                <a:cubicBezTo>
                  <a:pt x="-6019" y="233233"/>
                  <a:pt x="48749" y="361028"/>
                  <a:pt x="49543" y="391984"/>
                </a:cubicBezTo>
                <a:cubicBezTo>
                  <a:pt x="50337" y="422940"/>
                  <a:pt x="-34594" y="327690"/>
                  <a:pt x="16206" y="353884"/>
                </a:cubicBezTo>
                <a:cubicBezTo>
                  <a:pt x="67006" y="380078"/>
                  <a:pt x="254331" y="492790"/>
                  <a:pt x="354343" y="549146"/>
                </a:cubicBezTo>
                <a:cubicBezTo>
                  <a:pt x="454356" y="605502"/>
                  <a:pt x="591675" y="676940"/>
                  <a:pt x="616281" y="692021"/>
                </a:cubicBezTo>
                <a:cubicBezTo>
                  <a:pt x="640887" y="707102"/>
                  <a:pt x="537700" y="664240"/>
                  <a:pt x="501981" y="639634"/>
                </a:cubicBezTo>
                <a:cubicBezTo>
                  <a:pt x="466262" y="615028"/>
                  <a:pt x="434512" y="584072"/>
                  <a:pt x="401968" y="544384"/>
                </a:cubicBezTo>
                <a:cubicBezTo>
                  <a:pt x="369424" y="504697"/>
                  <a:pt x="341643" y="451515"/>
                  <a:pt x="306718" y="401509"/>
                </a:cubicBezTo>
                <a:cubicBezTo>
                  <a:pt x="271793" y="351503"/>
                  <a:pt x="188449" y="266571"/>
                  <a:pt x="192418" y="244346"/>
                </a:cubicBezTo>
                <a:cubicBezTo>
                  <a:pt x="196387" y="222121"/>
                  <a:pt x="317831" y="279271"/>
                  <a:pt x="330531" y="268159"/>
                </a:cubicBezTo>
                <a:cubicBezTo>
                  <a:pt x="343231" y="257047"/>
                  <a:pt x="241631" y="185608"/>
                  <a:pt x="268618" y="177671"/>
                </a:cubicBezTo>
                <a:cubicBezTo>
                  <a:pt x="295605" y="169734"/>
                  <a:pt x="424194" y="202278"/>
                  <a:pt x="492456" y="220534"/>
                </a:cubicBezTo>
                <a:cubicBezTo>
                  <a:pt x="560719" y="238790"/>
                  <a:pt x="661524" y="288003"/>
                  <a:pt x="678193" y="287209"/>
                </a:cubicBezTo>
                <a:cubicBezTo>
                  <a:pt x="694862" y="286415"/>
                  <a:pt x="573418" y="202277"/>
                  <a:pt x="592468" y="215771"/>
                </a:cubicBezTo>
                <a:cubicBezTo>
                  <a:pt x="611518" y="229265"/>
                  <a:pt x="750424" y="331659"/>
                  <a:pt x="792493" y="368171"/>
                </a:cubicBezTo>
                <a:cubicBezTo>
                  <a:pt x="834562" y="404683"/>
                  <a:pt x="836944" y="432465"/>
                  <a:pt x="844881" y="434846"/>
                </a:cubicBezTo>
                <a:cubicBezTo>
                  <a:pt x="852818" y="437227"/>
                  <a:pt x="836149" y="376109"/>
                  <a:pt x="840118" y="382459"/>
                </a:cubicBezTo>
                <a:cubicBezTo>
                  <a:pt x="844087" y="388809"/>
                  <a:pt x="868693" y="434846"/>
                  <a:pt x="868693" y="472946"/>
                </a:cubicBezTo>
                <a:cubicBezTo>
                  <a:pt x="868693" y="511046"/>
                  <a:pt x="872662" y="587247"/>
                  <a:pt x="840118" y="611059"/>
                </a:cubicBezTo>
                <a:cubicBezTo>
                  <a:pt x="807574" y="634871"/>
                  <a:pt x="686925" y="608677"/>
                  <a:pt x="673431" y="615821"/>
                </a:cubicBezTo>
                <a:cubicBezTo>
                  <a:pt x="659937" y="622965"/>
                  <a:pt x="760744" y="649952"/>
                  <a:pt x="759156" y="653921"/>
                </a:cubicBezTo>
                <a:cubicBezTo>
                  <a:pt x="757569" y="657890"/>
                  <a:pt x="627394" y="650746"/>
                  <a:pt x="663906" y="639634"/>
                </a:cubicBezTo>
                <a:cubicBezTo>
                  <a:pt x="700418" y="628522"/>
                  <a:pt x="944894" y="633284"/>
                  <a:pt x="978231" y="587246"/>
                </a:cubicBezTo>
                <a:cubicBezTo>
                  <a:pt x="1011569" y="541209"/>
                  <a:pt x="894887" y="417384"/>
                  <a:pt x="863931" y="363409"/>
                </a:cubicBezTo>
                <a:cubicBezTo>
                  <a:pt x="832975" y="309434"/>
                  <a:pt x="909968" y="326896"/>
                  <a:pt x="792493" y="263396"/>
                </a:cubicBezTo>
                <a:cubicBezTo>
                  <a:pt x="675018" y="199896"/>
                  <a:pt x="284493" y="17334"/>
                  <a:pt x="154318" y="1459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4A6CAEE-ED8B-41BD-48A3-404F8CEBFF27}"/>
              </a:ext>
            </a:extLst>
          </p:cNvPr>
          <p:cNvSpPr/>
          <p:nvPr/>
        </p:nvSpPr>
        <p:spPr>
          <a:xfrm>
            <a:off x="484208" y="8463484"/>
            <a:ext cx="805697" cy="623445"/>
          </a:xfrm>
          <a:custGeom>
            <a:avLst/>
            <a:gdLst>
              <a:gd name="connsiteX0" fmla="*/ 801667 w 805697"/>
              <a:gd name="connsiteY0" fmla="*/ 270941 h 623445"/>
              <a:gd name="connsiteX1" fmla="*/ 634980 w 805697"/>
              <a:gd name="connsiteY1" fmla="*/ 209029 h 623445"/>
              <a:gd name="connsiteX2" fmla="*/ 206355 w 805697"/>
              <a:gd name="connsiteY2" fmla="*/ 4241 h 623445"/>
              <a:gd name="connsiteX3" fmla="*/ 87292 w 805697"/>
              <a:gd name="connsiteY3" fmla="*/ 66154 h 623445"/>
              <a:gd name="connsiteX4" fmla="*/ 163492 w 805697"/>
              <a:gd name="connsiteY4" fmla="*/ 13766 h 623445"/>
              <a:gd name="connsiteX5" fmla="*/ 49192 w 805697"/>
              <a:gd name="connsiteY5" fmla="*/ 204266 h 623445"/>
              <a:gd name="connsiteX6" fmla="*/ 1567 w 805697"/>
              <a:gd name="connsiteY6" fmla="*/ 242366 h 623445"/>
              <a:gd name="connsiteX7" fmla="*/ 101580 w 805697"/>
              <a:gd name="connsiteY7" fmla="*/ 385241 h 623445"/>
              <a:gd name="connsiteX8" fmla="*/ 58717 w 805697"/>
              <a:gd name="connsiteY8" fmla="*/ 328091 h 623445"/>
              <a:gd name="connsiteX9" fmla="*/ 268267 w 805697"/>
              <a:gd name="connsiteY9" fmla="*/ 513829 h 623445"/>
              <a:gd name="connsiteX10" fmla="*/ 730230 w 805697"/>
              <a:gd name="connsiteY10" fmla="*/ 623366 h 623445"/>
              <a:gd name="connsiteX11" fmla="*/ 506392 w 805697"/>
              <a:gd name="connsiteY11" fmla="*/ 528116 h 623445"/>
              <a:gd name="connsiteX12" fmla="*/ 549255 w 805697"/>
              <a:gd name="connsiteY12" fmla="*/ 347141 h 623445"/>
              <a:gd name="connsiteX13" fmla="*/ 454005 w 805697"/>
              <a:gd name="connsiteY13" fmla="*/ 423341 h 623445"/>
              <a:gd name="connsiteX14" fmla="*/ 515917 w 805697"/>
              <a:gd name="connsiteY14" fmla="*/ 285229 h 623445"/>
              <a:gd name="connsiteX15" fmla="*/ 292080 w 805697"/>
              <a:gd name="connsiteY15" fmla="*/ 404291 h 623445"/>
              <a:gd name="connsiteX16" fmla="*/ 487342 w 805697"/>
              <a:gd name="connsiteY16" fmla="*/ 228079 h 623445"/>
              <a:gd name="connsiteX17" fmla="*/ 801667 w 805697"/>
              <a:gd name="connsiteY17" fmla="*/ 270941 h 62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697" h="623445">
                <a:moveTo>
                  <a:pt x="801667" y="270941"/>
                </a:moveTo>
                <a:cubicBezTo>
                  <a:pt x="826273" y="267766"/>
                  <a:pt x="734198" y="253479"/>
                  <a:pt x="634980" y="209029"/>
                </a:cubicBezTo>
                <a:cubicBezTo>
                  <a:pt x="535762" y="164579"/>
                  <a:pt x="297636" y="28053"/>
                  <a:pt x="206355" y="4241"/>
                </a:cubicBezTo>
                <a:cubicBezTo>
                  <a:pt x="115074" y="-19571"/>
                  <a:pt x="94436" y="64566"/>
                  <a:pt x="87292" y="66154"/>
                </a:cubicBezTo>
                <a:cubicBezTo>
                  <a:pt x="80148" y="67741"/>
                  <a:pt x="169842" y="-9253"/>
                  <a:pt x="163492" y="13766"/>
                </a:cubicBezTo>
                <a:cubicBezTo>
                  <a:pt x="157142" y="36785"/>
                  <a:pt x="76179" y="166166"/>
                  <a:pt x="49192" y="204266"/>
                </a:cubicBezTo>
                <a:cubicBezTo>
                  <a:pt x="22205" y="242366"/>
                  <a:pt x="-7164" y="212204"/>
                  <a:pt x="1567" y="242366"/>
                </a:cubicBezTo>
                <a:cubicBezTo>
                  <a:pt x="10298" y="272528"/>
                  <a:pt x="92055" y="370954"/>
                  <a:pt x="101580" y="385241"/>
                </a:cubicBezTo>
                <a:cubicBezTo>
                  <a:pt x="111105" y="399528"/>
                  <a:pt x="30936" y="306660"/>
                  <a:pt x="58717" y="328091"/>
                </a:cubicBezTo>
                <a:cubicBezTo>
                  <a:pt x="86498" y="349522"/>
                  <a:pt x="156348" y="464616"/>
                  <a:pt x="268267" y="513829"/>
                </a:cubicBezTo>
                <a:cubicBezTo>
                  <a:pt x="380186" y="563042"/>
                  <a:pt x="690542" y="620985"/>
                  <a:pt x="730230" y="623366"/>
                </a:cubicBezTo>
                <a:cubicBezTo>
                  <a:pt x="769918" y="625747"/>
                  <a:pt x="536554" y="574153"/>
                  <a:pt x="506392" y="528116"/>
                </a:cubicBezTo>
                <a:cubicBezTo>
                  <a:pt x="476230" y="482079"/>
                  <a:pt x="557986" y="364603"/>
                  <a:pt x="549255" y="347141"/>
                </a:cubicBezTo>
                <a:cubicBezTo>
                  <a:pt x="540524" y="329679"/>
                  <a:pt x="459561" y="433660"/>
                  <a:pt x="454005" y="423341"/>
                </a:cubicBezTo>
                <a:cubicBezTo>
                  <a:pt x="448449" y="413022"/>
                  <a:pt x="542905" y="288404"/>
                  <a:pt x="515917" y="285229"/>
                </a:cubicBezTo>
                <a:cubicBezTo>
                  <a:pt x="488929" y="282054"/>
                  <a:pt x="296843" y="413816"/>
                  <a:pt x="292080" y="404291"/>
                </a:cubicBezTo>
                <a:cubicBezTo>
                  <a:pt x="287317" y="394766"/>
                  <a:pt x="406379" y="250304"/>
                  <a:pt x="487342" y="228079"/>
                </a:cubicBezTo>
                <a:cubicBezTo>
                  <a:pt x="568304" y="205854"/>
                  <a:pt x="777061" y="274116"/>
                  <a:pt x="801667" y="270941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E36570F9-E963-2C13-BF32-6E732BF6E462}"/>
              </a:ext>
            </a:extLst>
          </p:cNvPr>
          <p:cNvSpPr/>
          <p:nvPr/>
        </p:nvSpPr>
        <p:spPr>
          <a:xfrm>
            <a:off x="493510" y="8913955"/>
            <a:ext cx="701938" cy="509284"/>
          </a:xfrm>
          <a:custGeom>
            <a:avLst/>
            <a:gdLst>
              <a:gd name="connsiteX0" fmla="*/ 701878 w 701938"/>
              <a:gd name="connsiteY0" fmla="*/ 463408 h 509284"/>
              <a:gd name="connsiteX1" fmla="*/ 406603 w 701938"/>
              <a:gd name="connsiteY1" fmla="*/ 501508 h 509284"/>
              <a:gd name="connsiteX2" fmla="*/ 54178 w 701938"/>
              <a:gd name="connsiteY2" fmla="*/ 334820 h 509284"/>
              <a:gd name="connsiteX3" fmla="*/ 1790 w 701938"/>
              <a:gd name="connsiteY3" fmla="*/ 220520 h 509284"/>
              <a:gd name="connsiteX4" fmla="*/ 58940 w 701938"/>
              <a:gd name="connsiteY4" fmla="*/ 249095 h 509284"/>
              <a:gd name="connsiteX5" fmla="*/ 58940 w 701938"/>
              <a:gd name="connsiteY5" fmla="*/ 115745 h 509284"/>
              <a:gd name="connsiteX6" fmla="*/ 130378 w 701938"/>
              <a:gd name="connsiteY6" fmla="*/ 82408 h 509284"/>
              <a:gd name="connsiteX7" fmla="*/ 130378 w 701938"/>
              <a:gd name="connsiteY7" fmla="*/ 1445 h 509284"/>
              <a:gd name="connsiteX8" fmla="*/ 458990 w 701938"/>
              <a:gd name="connsiteY8" fmla="*/ 158608 h 509284"/>
              <a:gd name="connsiteX9" fmla="*/ 411365 w 701938"/>
              <a:gd name="connsiteY9" fmla="*/ 215758 h 509284"/>
              <a:gd name="connsiteX10" fmla="*/ 420890 w 701938"/>
              <a:gd name="connsiteY10" fmla="*/ 311008 h 509284"/>
              <a:gd name="connsiteX11" fmla="*/ 382790 w 701938"/>
              <a:gd name="connsiteY11" fmla="*/ 301483 h 509284"/>
              <a:gd name="connsiteX12" fmla="*/ 701878 w 701938"/>
              <a:gd name="connsiteY12" fmla="*/ 463408 h 50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1938" h="509284">
                <a:moveTo>
                  <a:pt x="701878" y="463408"/>
                </a:moveTo>
                <a:cubicBezTo>
                  <a:pt x="705847" y="496745"/>
                  <a:pt x="514553" y="522939"/>
                  <a:pt x="406603" y="501508"/>
                </a:cubicBezTo>
                <a:cubicBezTo>
                  <a:pt x="298653" y="480077"/>
                  <a:pt x="121647" y="381651"/>
                  <a:pt x="54178" y="334820"/>
                </a:cubicBezTo>
                <a:cubicBezTo>
                  <a:pt x="-13291" y="287989"/>
                  <a:pt x="996" y="234807"/>
                  <a:pt x="1790" y="220520"/>
                </a:cubicBezTo>
                <a:cubicBezTo>
                  <a:pt x="2584" y="206233"/>
                  <a:pt x="49415" y="266557"/>
                  <a:pt x="58940" y="249095"/>
                </a:cubicBezTo>
                <a:cubicBezTo>
                  <a:pt x="68465" y="231632"/>
                  <a:pt x="47034" y="143526"/>
                  <a:pt x="58940" y="115745"/>
                </a:cubicBezTo>
                <a:cubicBezTo>
                  <a:pt x="70846" y="87964"/>
                  <a:pt x="118472" y="101458"/>
                  <a:pt x="130378" y="82408"/>
                </a:cubicBezTo>
                <a:cubicBezTo>
                  <a:pt x="142284" y="63358"/>
                  <a:pt x="75609" y="-11255"/>
                  <a:pt x="130378" y="1445"/>
                </a:cubicBezTo>
                <a:cubicBezTo>
                  <a:pt x="185147" y="14145"/>
                  <a:pt x="412159" y="122889"/>
                  <a:pt x="458990" y="158608"/>
                </a:cubicBezTo>
                <a:cubicBezTo>
                  <a:pt x="505821" y="194327"/>
                  <a:pt x="417715" y="190358"/>
                  <a:pt x="411365" y="215758"/>
                </a:cubicBezTo>
                <a:cubicBezTo>
                  <a:pt x="405015" y="241158"/>
                  <a:pt x="425653" y="296720"/>
                  <a:pt x="420890" y="311008"/>
                </a:cubicBezTo>
                <a:cubicBezTo>
                  <a:pt x="416127" y="325296"/>
                  <a:pt x="341515" y="276877"/>
                  <a:pt x="382790" y="301483"/>
                </a:cubicBezTo>
                <a:cubicBezTo>
                  <a:pt x="424065" y="326089"/>
                  <a:pt x="697909" y="430071"/>
                  <a:pt x="701878" y="463408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0591A8D9-D017-8EA7-C56B-D92EEFEC69F0}"/>
              </a:ext>
            </a:extLst>
          </p:cNvPr>
          <p:cNvSpPr/>
          <p:nvPr/>
        </p:nvSpPr>
        <p:spPr>
          <a:xfrm>
            <a:off x="2647767" y="7158108"/>
            <a:ext cx="134842" cy="593491"/>
          </a:xfrm>
          <a:custGeom>
            <a:avLst/>
            <a:gdLst>
              <a:gd name="connsiteX0" fmla="*/ 71621 w 134842"/>
              <a:gd name="connsiteY0" fmla="*/ 4692 h 593491"/>
              <a:gd name="connsiteX1" fmla="*/ 124008 w 134842"/>
              <a:gd name="connsiteY1" fmla="*/ 304730 h 593491"/>
              <a:gd name="connsiteX2" fmla="*/ 133533 w 134842"/>
              <a:gd name="connsiteY2" fmla="*/ 261867 h 593491"/>
              <a:gd name="connsiteX3" fmla="*/ 104958 w 134842"/>
              <a:gd name="connsiteY3" fmla="*/ 371405 h 593491"/>
              <a:gd name="connsiteX4" fmla="*/ 133533 w 134842"/>
              <a:gd name="connsiteY4" fmla="*/ 590480 h 593491"/>
              <a:gd name="connsiteX5" fmla="*/ 104958 w 134842"/>
              <a:gd name="connsiteY5" fmla="*/ 490467 h 593491"/>
              <a:gd name="connsiteX6" fmla="*/ 4946 w 134842"/>
              <a:gd name="connsiteY6" fmla="*/ 371405 h 593491"/>
              <a:gd name="connsiteX7" fmla="*/ 43046 w 134842"/>
              <a:gd name="connsiteY7" fmla="*/ 204717 h 593491"/>
              <a:gd name="connsiteX8" fmla="*/ 183 w 134842"/>
              <a:gd name="connsiteY8" fmla="*/ 42792 h 593491"/>
              <a:gd name="connsiteX9" fmla="*/ 28758 w 134842"/>
              <a:gd name="connsiteY9" fmla="*/ 114230 h 593491"/>
              <a:gd name="connsiteX10" fmla="*/ 71621 w 134842"/>
              <a:gd name="connsiteY10" fmla="*/ 4692 h 59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842" h="593491">
                <a:moveTo>
                  <a:pt x="71621" y="4692"/>
                </a:moveTo>
                <a:cubicBezTo>
                  <a:pt x="87496" y="36442"/>
                  <a:pt x="113689" y="261868"/>
                  <a:pt x="124008" y="304730"/>
                </a:cubicBezTo>
                <a:cubicBezTo>
                  <a:pt x="134327" y="347592"/>
                  <a:pt x="136708" y="250754"/>
                  <a:pt x="133533" y="261867"/>
                </a:cubicBezTo>
                <a:cubicBezTo>
                  <a:pt x="130358" y="272980"/>
                  <a:pt x="104958" y="316636"/>
                  <a:pt x="104958" y="371405"/>
                </a:cubicBezTo>
                <a:cubicBezTo>
                  <a:pt x="104958" y="426174"/>
                  <a:pt x="133533" y="570636"/>
                  <a:pt x="133533" y="590480"/>
                </a:cubicBezTo>
                <a:cubicBezTo>
                  <a:pt x="133533" y="610324"/>
                  <a:pt x="126389" y="526979"/>
                  <a:pt x="104958" y="490467"/>
                </a:cubicBezTo>
                <a:cubicBezTo>
                  <a:pt x="83527" y="453955"/>
                  <a:pt x="15265" y="419030"/>
                  <a:pt x="4946" y="371405"/>
                </a:cubicBezTo>
                <a:cubicBezTo>
                  <a:pt x="-5373" y="323780"/>
                  <a:pt x="43840" y="259486"/>
                  <a:pt x="43046" y="204717"/>
                </a:cubicBezTo>
                <a:cubicBezTo>
                  <a:pt x="42252" y="149948"/>
                  <a:pt x="2564" y="57873"/>
                  <a:pt x="183" y="42792"/>
                </a:cubicBezTo>
                <a:cubicBezTo>
                  <a:pt x="-2198" y="27711"/>
                  <a:pt x="19233" y="115818"/>
                  <a:pt x="28758" y="114230"/>
                </a:cubicBezTo>
                <a:cubicBezTo>
                  <a:pt x="38283" y="112643"/>
                  <a:pt x="55746" y="-27058"/>
                  <a:pt x="71621" y="4692"/>
                </a:cubicBezTo>
                <a:close/>
              </a:path>
            </a:pathLst>
          </a:custGeom>
          <a:solidFill>
            <a:srgbClr val="FF8AD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BE9ECCF-D1A3-2BBE-4C3A-7C38E205FB0C}"/>
              </a:ext>
            </a:extLst>
          </p:cNvPr>
          <p:cNvSpPr/>
          <p:nvPr/>
        </p:nvSpPr>
        <p:spPr>
          <a:xfrm>
            <a:off x="474766" y="7410298"/>
            <a:ext cx="292930" cy="401295"/>
          </a:xfrm>
          <a:custGeom>
            <a:avLst/>
            <a:gdLst>
              <a:gd name="connsiteX0" fmla="*/ 20534 w 292930"/>
              <a:gd name="connsiteY0" fmla="*/ 152 h 401295"/>
              <a:gd name="connsiteX1" fmla="*/ 211034 w 292930"/>
              <a:gd name="connsiteY1" fmla="*/ 104927 h 401295"/>
              <a:gd name="connsiteX2" fmla="*/ 287234 w 292930"/>
              <a:gd name="connsiteY2" fmla="*/ 204940 h 401295"/>
              <a:gd name="connsiteX3" fmla="*/ 268184 w 292930"/>
              <a:gd name="connsiteY3" fmla="*/ 385915 h 401295"/>
              <a:gd name="connsiteX4" fmla="*/ 115784 w 292930"/>
              <a:gd name="connsiteY4" fmla="*/ 381152 h 401295"/>
              <a:gd name="connsiteX5" fmla="*/ 6247 w 292930"/>
              <a:gd name="connsiteY5" fmla="*/ 295427 h 401295"/>
              <a:gd name="connsiteX6" fmla="*/ 15772 w 292930"/>
              <a:gd name="connsiteY6" fmla="*/ 166840 h 401295"/>
              <a:gd name="connsiteX7" fmla="*/ 34822 w 292930"/>
              <a:gd name="connsiteY7" fmla="*/ 128740 h 401295"/>
              <a:gd name="connsiteX8" fmla="*/ 20534 w 292930"/>
              <a:gd name="connsiteY8" fmla="*/ 152 h 4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30" h="401295">
                <a:moveTo>
                  <a:pt x="20534" y="152"/>
                </a:moveTo>
                <a:cubicBezTo>
                  <a:pt x="49903" y="-3817"/>
                  <a:pt x="166584" y="70796"/>
                  <a:pt x="211034" y="104927"/>
                </a:cubicBezTo>
                <a:cubicBezTo>
                  <a:pt x="255484" y="139058"/>
                  <a:pt x="277709" y="158109"/>
                  <a:pt x="287234" y="204940"/>
                </a:cubicBezTo>
                <a:cubicBezTo>
                  <a:pt x="296759" y="251771"/>
                  <a:pt x="296759" y="356546"/>
                  <a:pt x="268184" y="385915"/>
                </a:cubicBezTo>
                <a:cubicBezTo>
                  <a:pt x="239609" y="415284"/>
                  <a:pt x="159440" y="396233"/>
                  <a:pt x="115784" y="381152"/>
                </a:cubicBezTo>
                <a:cubicBezTo>
                  <a:pt x="72128" y="366071"/>
                  <a:pt x="22916" y="331146"/>
                  <a:pt x="6247" y="295427"/>
                </a:cubicBezTo>
                <a:cubicBezTo>
                  <a:pt x="-10422" y="259708"/>
                  <a:pt x="11009" y="194621"/>
                  <a:pt x="15772" y="166840"/>
                </a:cubicBezTo>
                <a:cubicBezTo>
                  <a:pt x="20535" y="139059"/>
                  <a:pt x="30060" y="151759"/>
                  <a:pt x="34822" y="128740"/>
                </a:cubicBezTo>
                <a:cubicBezTo>
                  <a:pt x="39585" y="105721"/>
                  <a:pt x="-8835" y="4121"/>
                  <a:pt x="20534" y="152"/>
                </a:cubicBezTo>
                <a:close/>
              </a:path>
            </a:pathLst>
          </a:custGeom>
          <a:solidFill>
            <a:srgbClr val="FF8AD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6D3F6587-E505-A460-2913-FBB4E384EF2A}"/>
              </a:ext>
            </a:extLst>
          </p:cNvPr>
          <p:cNvSpPr/>
          <p:nvPr/>
        </p:nvSpPr>
        <p:spPr>
          <a:xfrm>
            <a:off x="770498" y="8129569"/>
            <a:ext cx="408234" cy="367054"/>
          </a:xfrm>
          <a:custGeom>
            <a:avLst/>
            <a:gdLst>
              <a:gd name="connsiteX0" fmla="*/ 5790 w 408234"/>
              <a:gd name="connsiteY0" fmla="*/ 257194 h 367054"/>
              <a:gd name="connsiteX1" fmla="*/ 72465 w 408234"/>
              <a:gd name="connsiteY1" fmla="*/ 109556 h 367054"/>
              <a:gd name="connsiteX2" fmla="*/ 143902 w 408234"/>
              <a:gd name="connsiteY2" fmla="*/ 19 h 367054"/>
              <a:gd name="connsiteX3" fmla="*/ 291540 w 408234"/>
              <a:gd name="connsiteY3" fmla="*/ 100031 h 367054"/>
              <a:gd name="connsiteX4" fmla="*/ 282015 w 408234"/>
              <a:gd name="connsiteY4" fmla="*/ 42881 h 367054"/>
              <a:gd name="connsiteX5" fmla="*/ 396315 w 408234"/>
              <a:gd name="connsiteY5" fmla="*/ 204806 h 367054"/>
              <a:gd name="connsiteX6" fmla="*/ 377265 w 408234"/>
              <a:gd name="connsiteY6" fmla="*/ 366731 h 367054"/>
              <a:gd name="connsiteX7" fmla="*/ 153427 w 408234"/>
              <a:gd name="connsiteY7" fmla="*/ 247669 h 367054"/>
              <a:gd name="connsiteX8" fmla="*/ 229627 w 408234"/>
              <a:gd name="connsiteY8" fmla="*/ 290531 h 367054"/>
              <a:gd name="connsiteX9" fmla="*/ 5790 w 408234"/>
              <a:gd name="connsiteY9" fmla="*/ 257194 h 3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234" h="367054">
                <a:moveTo>
                  <a:pt x="5790" y="257194"/>
                </a:moveTo>
                <a:cubicBezTo>
                  <a:pt x="-20404" y="227032"/>
                  <a:pt x="49446" y="152418"/>
                  <a:pt x="72465" y="109556"/>
                </a:cubicBezTo>
                <a:cubicBezTo>
                  <a:pt x="95484" y="66693"/>
                  <a:pt x="107390" y="1606"/>
                  <a:pt x="143902" y="19"/>
                </a:cubicBezTo>
                <a:cubicBezTo>
                  <a:pt x="180414" y="-1568"/>
                  <a:pt x="268521" y="92887"/>
                  <a:pt x="291540" y="100031"/>
                </a:cubicBezTo>
                <a:cubicBezTo>
                  <a:pt x="314559" y="107175"/>
                  <a:pt x="264553" y="25419"/>
                  <a:pt x="282015" y="42881"/>
                </a:cubicBezTo>
                <a:cubicBezTo>
                  <a:pt x="299477" y="60343"/>
                  <a:pt x="380440" y="150831"/>
                  <a:pt x="396315" y="204806"/>
                </a:cubicBezTo>
                <a:cubicBezTo>
                  <a:pt x="412190" y="258781"/>
                  <a:pt x="417746" y="359587"/>
                  <a:pt x="377265" y="366731"/>
                </a:cubicBezTo>
                <a:cubicBezTo>
                  <a:pt x="336784" y="373875"/>
                  <a:pt x="178033" y="260369"/>
                  <a:pt x="153427" y="247669"/>
                </a:cubicBezTo>
                <a:cubicBezTo>
                  <a:pt x="128821" y="234969"/>
                  <a:pt x="249471" y="284181"/>
                  <a:pt x="229627" y="290531"/>
                </a:cubicBezTo>
                <a:cubicBezTo>
                  <a:pt x="209783" y="296881"/>
                  <a:pt x="31984" y="287356"/>
                  <a:pt x="5790" y="257194"/>
                </a:cubicBezTo>
                <a:close/>
              </a:path>
            </a:pathLst>
          </a:custGeom>
          <a:solidFill>
            <a:srgbClr val="FF8AD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0AB791D-D570-0EF4-D44B-CA5E0E382542}"/>
              </a:ext>
            </a:extLst>
          </p:cNvPr>
          <p:cNvSpPr/>
          <p:nvPr/>
        </p:nvSpPr>
        <p:spPr>
          <a:xfrm>
            <a:off x="960524" y="8638752"/>
            <a:ext cx="416049" cy="343897"/>
          </a:xfrm>
          <a:custGeom>
            <a:avLst/>
            <a:gdLst>
              <a:gd name="connsiteX0" fmla="*/ 11026 w 416049"/>
              <a:gd name="connsiteY0" fmla="*/ 423 h 343897"/>
              <a:gd name="connsiteX1" fmla="*/ 330114 w 416049"/>
              <a:gd name="connsiteY1" fmla="*/ 143298 h 343897"/>
              <a:gd name="connsiteX2" fmla="*/ 415839 w 416049"/>
              <a:gd name="connsiteY2" fmla="*/ 271886 h 343897"/>
              <a:gd name="connsiteX3" fmla="*/ 344401 w 416049"/>
              <a:gd name="connsiteY3" fmla="*/ 343323 h 343897"/>
              <a:gd name="connsiteX4" fmla="*/ 77701 w 416049"/>
              <a:gd name="connsiteY4" fmla="*/ 295698 h 343897"/>
              <a:gd name="connsiteX5" fmla="*/ 34839 w 416049"/>
              <a:gd name="connsiteY5" fmla="*/ 133773 h 343897"/>
              <a:gd name="connsiteX6" fmla="*/ 68176 w 416049"/>
              <a:gd name="connsiteY6" fmla="*/ 190923 h 343897"/>
              <a:gd name="connsiteX7" fmla="*/ 11026 w 416049"/>
              <a:gd name="connsiteY7" fmla="*/ 423 h 3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049" h="343897">
                <a:moveTo>
                  <a:pt x="11026" y="423"/>
                </a:moveTo>
                <a:cubicBezTo>
                  <a:pt x="54682" y="-7514"/>
                  <a:pt x="262645" y="98054"/>
                  <a:pt x="330114" y="143298"/>
                </a:cubicBezTo>
                <a:cubicBezTo>
                  <a:pt x="397583" y="188542"/>
                  <a:pt x="413458" y="238549"/>
                  <a:pt x="415839" y="271886"/>
                </a:cubicBezTo>
                <a:cubicBezTo>
                  <a:pt x="418220" y="305223"/>
                  <a:pt x="400757" y="339354"/>
                  <a:pt x="344401" y="343323"/>
                </a:cubicBezTo>
                <a:cubicBezTo>
                  <a:pt x="288045" y="347292"/>
                  <a:pt x="129295" y="330623"/>
                  <a:pt x="77701" y="295698"/>
                </a:cubicBezTo>
                <a:cubicBezTo>
                  <a:pt x="26107" y="260773"/>
                  <a:pt x="36426" y="151235"/>
                  <a:pt x="34839" y="133773"/>
                </a:cubicBezTo>
                <a:cubicBezTo>
                  <a:pt x="33252" y="116311"/>
                  <a:pt x="68970" y="213148"/>
                  <a:pt x="68176" y="190923"/>
                </a:cubicBezTo>
                <a:cubicBezTo>
                  <a:pt x="67382" y="168698"/>
                  <a:pt x="-32630" y="8360"/>
                  <a:pt x="11026" y="423"/>
                </a:cubicBezTo>
                <a:close/>
              </a:path>
            </a:pathLst>
          </a:custGeom>
          <a:solidFill>
            <a:srgbClr val="FF8AD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BC7975DF-747F-975A-8C58-6FD6D16855B4}"/>
              </a:ext>
            </a:extLst>
          </p:cNvPr>
          <p:cNvSpPr/>
          <p:nvPr/>
        </p:nvSpPr>
        <p:spPr>
          <a:xfrm>
            <a:off x="891339" y="9034288"/>
            <a:ext cx="260070" cy="340166"/>
          </a:xfrm>
          <a:custGeom>
            <a:avLst/>
            <a:gdLst>
              <a:gd name="connsiteX0" fmla="*/ 94499 w 260070"/>
              <a:gd name="connsiteY0" fmla="*/ 175 h 340166"/>
              <a:gd name="connsiteX1" fmla="*/ 199274 w 260070"/>
              <a:gd name="connsiteY1" fmla="*/ 85900 h 340166"/>
              <a:gd name="connsiteX2" fmla="*/ 242136 w 260070"/>
              <a:gd name="connsiteY2" fmla="*/ 171625 h 340166"/>
              <a:gd name="connsiteX3" fmla="*/ 242136 w 260070"/>
              <a:gd name="connsiteY3" fmla="*/ 338312 h 340166"/>
              <a:gd name="connsiteX4" fmla="*/ 23061 w 260070"/>
              <a:gd name="connsiteY4" fmla="*/ 257350 h 340166"/>
              <a:gd name="connsiteX5" fmla="*/ 13536 w 260070"/>
              <a:gd name="connsiteY5" fmla="*/ 200200 h 340166"/>
              <a:gd name="connsiteX6" fmla="*/ 84974 w 260070"/>
              <a:gd name="connsiteY6" fmla="*/ 66850 h 340166"/>
              <a:gd name="connsiteX7" fmla="*/ 94499 w 260070"/>
              <a:gd name="connsiteY7" fmla="*/ 175 h 34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070" h="340166">
                <a:moveTo>
                  <a:pt x="94499" y="175"/>
                </a:moveTo>
                <a:cubicBezTo>
                  <a:pt x="113549" y="3350"/>
                  <a:pt x="174668" y="57325"/>
                  <a:pt x="199274" y="85900"/>
                </a:cubicBezTo>
                <a:cubicBezTo>
                  <a:pt x="223880" y="114475"/>
                  <a:pt x="234992" y="129556"/>
                  <a:pt x="242136" y="171625"/>
                </a:cubicBezTo>
                <a:cubicBezTo>
                  <a:pt x="249280" y="213694"/>
                  <a:pt x="278648" y="324025"/>
                  <a:pt x="242136" y="338312"/>
                </a:cubicBezTo>
                <a:cubicBezTo>
                  <a:pt x="205624" y="352599"/>
                  <a:pt x="61161" y="280369"/>
                  <a:pt x="23061" y="257350"/>
                </a:cubicBezTo>
                <a:cubicBezTo>
                  <a:pt x="-15039" y="234331"/>
                  <a:pt x="3217" y="231950"/>
                  <a:pt x="13536" y="200200"/>
                </a:cubicBezTo>
                <a:cubicBezTo>
                  <a:pt x="23855" y="168450"/>
                  <a:pt x="69099" y="96219"/>
                  <a:pt x="84974" y="66850"/>
                </a:cubicBezTo>
                <a:cubicBezTo>
                  <a:pt x="100849" y="37481"/>
                  <a:pt x="75449" y="-3000"/>
                  <a:pt x="94499" y="175"/>
                </a:cubicBezTo>
                <a:close/>
              </a:path>
            </a:pathLst>
          </a:custGeom>
          <a:solidFill>
            <a:srgbClr val="FF8AD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FB68B246-0CA3-BD2D-CE50-DDCB8021B0C0}"/>
              </a:ext>
            </a:extLst>
          </p:cNvPr>
          <p:cNvSpPr/>
          <p:nvPr/>
        </p:nvSpPr>
        <p:spPr>
          <a:xfrm>
            <a:off x="550710" y="6078403"/>
            <a:ext cx="2023571" cy="1315971"/>
          </a:xfrm>
          <a:custGeom>
            <a:avLst/>
            <a:gdLst>
              <a:gd name="connsiteX0" fmla="*/ 11265 w 2023571"/>
              <a:gd name="connsiteY0" fmla="*/ 179522 h 1315971"/>
              <a:gd name="connsiteX1" fmla="*/ 1016153 w 2023571"/>
              <a:gd name="connsiteY1" fmla="*/ 155710 h 1315971"/>
              <a:gd name="connsiteX2" fmla="*/ 506565 w 2023571"/>
              <a:gd name="connsiteY2" fmla="*/ 260485 h 1315971"/>
              <a:gd name="connsiteX3" fmla="*/ 1873403 w 2023571"/>
              <a:gd name="connsiteY3" fmla="*/ 3310 h 1315971"/>
              <a:gd name="connsiteX4" fmla="*/ 1654328 w 2023571"/>
              <a:gd name="connsiteY4" fmla="*/ 122372 h 1315971"/>
              <a:gd name="connsiteX5" fmla="*/ 1854353 w 2023571"/>
              <a:gd name="connsiteY5" fmla="*/ 236672 h 1315971"/>
              <a:gd name="connsiteX6" fmla="*/ 1982940 w 2023571"/>
              <a:gd name="connsiteY6" fmla="*/ 531947 h 1315971"/>
              <a:gd name="connsiteX7" fmla="*/ 2016278 w 2023571"/>
              <a:gd name="connsiteY7" fmla="*/ 470035 h 1315971"/>
              <a:gd name="connsiteX8" fmla="*/ 1859115 w 2023571"/>
              <a:gd name="connsiteY8" fmla="*/ 1241560 h 1315971"/>
              <a:gd name="connsiteX9" fmla="*/ 1863878 w 2023571"/>
              <a:gd name="connsiteY9" fmla="*/ 1193935 h 1315971"/>
              <a:gd name="connsiteX10" fmla="*/ 1663853 w 2023571"/>
              <a:gd name="connsiteY10" fmla="*/ 431935 h 1315971"/>
              <a:gd name="connsiteX11" fmla="*/ 111278 w 2023571"/>
              <a:gd name="connsiteY11" fmla="*/ 484322 h 1315971"/>
              <a:gd name="connsiteX12" fmla="*/ 454178 w 2023571"/>
              <a:gd name="connsiteY12" fmla="*/ 474797 h 1315971"/>
              <a:gd name="connsiteX13" fmla="*/ 11265 w 2023571"/>
              <a:gd name="connsiteY13" fmla="*/ 179522 h 131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3571" h="1315971">
                <a:moveTo>
                  <a:pt x="11265" y="179522"/>
                </a:moveTo>
                <a:cubicBezTo>
                  <a:pt x="104928" y="126341"/>
                  <a:pt x="933603" y="142216"/>
                  <a:pt x="1016153" y="155710"/>
                </a:cubicBezTo>
                <a:cubicBezTo>
                  <a:pt x="1098703" y="169204"/>
                  <a:pt x="363690" y="285885"/>
                  <a:pt x="506565" y="260485"/>
                </a:cubicBezTo>
                <a:cubicBezTo>
                  <a:pt x="649440" y="235085"/>
                  <a:pt x="1682109" y="26329"/>
                  <a:pt x="1873403" y="3310"/>
                </a:cubicBezTo>
                <a:cubicBezTo>
                  <a:pt x="2064697" y="-19709"/>
                  <a:pt x="1657503" y="83478"/>
                  <a:pt x="1654328" y="122372"/>
                </a:cubicBezTo>
                <a:cubicBezTo>
                  <a:pt x="1651153" y="161266"/>
                  <a:pt x="1799584" y="168409"/>
                  <a:pt x="1854353" y="236672"/>
                </a:cubicBezTo>
                <a:cubicBezTo>
                  <a:pt x="1909122" y="304935"/>
                  <a:pt x="1955953" y="493053"/>
                  <a:pt x="1982940" y="531947"/>
                </a:cubicBezTo>
                <a:cubicBezTo>
                  <a:pt x="2009928" y="570841"/>
                  <a:pt x="2036915" y="351766"/>
                  <a:pt x="2016278" y="470035"/>
                </a:cubicBezTo>
                <a:cubicBezTo>
                  <a:pt x="1995641" y="588304"/>
                  <a:pt x="1884515" y="1120910"/>
                  <a:pt x="1859115" y="1241560"/>
                </a:cubicBezTo>
                <a:cubicBezTo>
                  <a:pt x="1833715" y="1362210"/>
                  <a:pt x="1896422" y="1328873"/>
                  <a:pt x="1863878" y="1193935"/>
                </a:cubicBezTo>
                <a:cubicBezTo>
                  <a:pt x="1831334" y="1058998"/>
                  <a:pt x="1955953" y="550204"/>
                  <a:pt x="1663853" y="431935"/>
                </a:cubicBezTo>
                <a:cubicBezTo>
                  <a:pt x="1371753" y="313666"/>
                  <a:pt x="312890" y="477178"/>
                  <a:pt x="111278" y="484322"/>
                </a:cubicBezTo>
                <a:cubicBezTo>
                  <a:pt x="-90334" y="491466"/>
                  <a:pt x="470053" y="522422"/>
                  <a:pt x="454178" y="474797"/>
                </a:cubicBezTo>
                <a:cubicBezTo>
                  <a:pt x="438303" y="427172"/>
                  <a:pt x="-82398" y="232703"/>
                  <a:pt x="11265" y="179522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53E05502-86F5-79B1-B0DD-4D0B829A9FAB}"/>
              </a:ext>
            </a:extLst>
          </p:cNvPr>
          <p:cNvSpPr/>
          <p:nvPr/>
        </p:nvSpPr>
        <p:spPr>
          <a:xfrm>
            <a:off x="3749915" y="2552224"/>
            <a:ext cx="1842385" cy="933026"/>
          </a:xfrm>
          <a:custGeom>
            <a:avLst/>
            <a:gdLst>
              <a:gd name="connsiteX0" fmla="*/ 1841260 w 1842385"/>
              <a:gd name="connsiteY0" fmla="*/ 476 h 933026"/>
              <a:gd name="connsiteX1" fmla="*/ 717310 w 1842385"/>
              <a:gd name="connsiteY1" fmla="*/ 300514 h 933026"/>
              <a:gd name="connsiteX2" fmla="*/ 1179273 w 1842385"/>
              <a:gd name="connsiteY2" fmla="*/ 243364 h 933026"/>
              <a:gd name="connsiteX3" fmla="*/ 2935 w 1842385"/>
              <a:gd name="connsiteY3" fmla="*/ 929164 h 933026"/>
              <a:gd name="connsiteX4" fmla="*/ 860185 w 1842385"/>
              <a:gd name="connsiteY4" fmla="*/ 505301 h 933026"/>
              <a:gd name="connsiteX5" fmla="*/ 1360248 w 1842385"/>
              <a:gd name="connsiteY5" fmla="*/ 152876 h 933026"/>
              <a:gd name="connsiteX6" fmla="*/ 936385 w 1842385"/>
              <a:gd name="connsiteY6" fmla="*/ 229076 h 933026"/>
              <a:gd name="connsiteX7" fmla="*/ 1841260 w 1842385"/>
              <a:gd name="connsiteY7" fmla="*/ 476 h 93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2385" h="933026">
                <a:moveTo>
                  <a:pt x="1841260" y="476"/>
                </a:moveTo>
                <a:cubicBezTo>
                  <a:pt x="1804748" y="12382"/>
                  <a:pt x="827641" y="260033"/>
                  <a:pt x="717310" y="300514"/>
                </a:cubicBezTo>
                <a:cubicBezTo>
                  <a:pt x="606979" y="340995"/>
                  <a:pt x="1298335" y="138589"/>
                  <a:pt x="1179273" y="243364"/>
                </a:cubicBezTo>
                <a:cubicBezTo>
                  <a:pt x="1060210" y="348139"/>
                  <a:pt x="56116" y="885508"/>
                  <a:pt x="2935" y="929164"/>
                </a:cubicBezTo>
                <a:cubicBezTo>
                  <a:pt x="-50246" y="972820"/>
                  <a:pt x="633966" y="634682"/>
                  <a:pt x="860185" y="505301"/>
                </a:cubicBezTo>
                <a:cubicBezTo>
                  <a:pt x="1086404" y="375920"/>
                  <a:pt x="1347548" y="198913"/>
                  <a:pt x="1360248" y="152876"/>
                </a:cubicBezTo>
                <a:cubicBezTo>
                  <a:pt x="1372948" y="106839"/>
                  <a:pt x="858598" y="254476"/>
                  <a:pt x="936385" y="229076"/>
                </a:cubicBezTo>
                <a:cubicBezTo>
                  <a:pt x="1014172" y="203676"/>
                  <a:pt x="1877772" y="-11430"/>
                  <a:pt x="1841260" y="4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1568AAB-5987-7799-3E20-32A2B6FEDD8C}"/>
              </a:ext>
            </a:extLst>
          </p:cNvPr>
          <p:cNvSpPr/>
          <p:nvPr/>
        </p:nvSpPr>
        <p:spPr>
          <a:xfrm>
            <a:off x="3493159" y="3464834"/>
            <a:ext cx="1904104" cy="983342"/>
          </a:xfrm>
          <a:custGeom>
            <a:avLst/>
            <a:gdLst>
              <a:gd name="connsiteX0" fmla="*/ 1902754 w 1904104"/>
              <a:gd name="connsiteY0" fmla="*/ 2266 h 983342"/>
              <a:gd name="connsiteX1" fmla="*/ 688316 w 1904104"/>
              <a:gd name="connsiteY1" fmla="*/ 721404 h 983342"/>
              <a:gd name="connsiteX2" fmla="*/ 1102654 w 1904104"/>
              <a:gd name="connsiteY2" fmla="*/ 597579 h 983342"/>
              <a:gd name="connsiteX3" fmla="*/ 2516 w 1904104"/>
              <a:gd name="connsiteY3" fmla="*/ 983341 h 983342"/>
              <a:gd name="connsiteX4" fmla="*/ 816904 w 1904104"/>
              <a:gd name="connsiteY4" fmla="*/ 602341 h 983342"/>
              <a:gd name="connsiteX5" fmla="*/ 1326491 w 1904104"/>
              <a:gd name="connsiteY5" fmla="*/ 326116 h 983342"/>
              <a:gd name="connsiteX6" fmla="*/ 935966 w 1904104"/>
              <a:gd name="connsiteY6" fmla="*/ 488041 h 983342"/>
              <a:gd name="connsiteX7" fmla="*/ 1902754 w 1904104"/>
              <a:gd name="connsiteY7" fmla="*/ 2266 h 98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4104" h="983342">
                <a:moveTo>
                  <a:pt x="1902754" y="2266"/>
                </a:moveTo>
                <a:cubicBezTo>
                  <a:pt x="1861479" y="41160"/>
                  <a:pt x="821666" y="622185"/>
                  <a:pt x="688316" y="721404"/>
                </a:cubicBezTo>
                <a:cubicBezTo>
                  <a:pt x="554966" y="820623"/>
                  <a:pt x="1216954" y="553923"/>
                  <a:pt x="1102654" y="597579"/>
                </a:cubicBezTo>
                <a:cubicBezTo>
                  <a:pt x="988354" y="641235"/>
                  <a:pt x="50141" y="982547"/>
                  <a:pt x="2516" y="983341"/>
                </a:cubicBezTo>
                <a:cubicBezTo>
                  <a:pt x="-45109" y="984135"/>
                  <a:pt x="596242" y="711878"/>
                  <a:pt x="816904" y="602341"/>
                </a:cubicBezTo>
                <a:cubicBezTo>
                  <a:pt x="1037566" y="492804"/>
                  <a:pt x="1306647" y="345166"/>
                  <a:pt x="1326491" y="326116"/>
                </a:cubicBezTo>
                <a:cubicBezTo>
                  <a:pt x="1346335" y="307066"/>
                  <a:pt x="845479" y="538841"/>
                  <a:pt x="935966" y="488041"/>
                </a:cubicBezTo>
                <a:cubicBezTo>
                  <a:pt x="1026453" y="437241"/>
                  <a:pt x="1944029" y="-36628"/>
                  <a:pt x="1902754" y="22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407BA5BA-07BC-9CB1-8F67-868591943760}"/>
              </a:ext>
            </a:extLst>
          </p:cNvPr>
          <p:cNvSpPr/>
          <p:nvPr/>
        </p:nvSpPr>
        <p:spPr>
          <a:xfrm>
            <a:off x="6427837" y="3131972"/>
            <a:ext cx="1849991" cy="2088977"/>
          </a:xfrm>
          <a:custGeom>
            <a:avLst/>
            <a:gdLst>
              <a:gd name="connsiteX0" fmla="*/ 1538 w 1849991"/>
              <a:gd name="connsiteY0" fmla="*/ 1753 h 2088977"/>
              <a:gd name="connsiteX1" fmla="*/ 1020713 w 1849991"/>
              <a:gd name="connsiteY1" fmla="*/ 1154278 h 2088977"/>
              <a:gd name="connsiteX2" fmla="*/ 1035001 w 1849991"/>
              <a:gd name="connsiteY2" fmla="*/ 1106653 h 2088977"/>
              <a:gd name="connsiteX3" fmla="*/ 715913 w 1849991"/>
              <a:gd name="connsiteY3" fmla="*/ 1887703 h 2088977"/>
              <a:gd name="connsiteX4" fmla="*/ 982613 w 1849991"/>
              <a:gd name="connsiteY4" fmla="*/ 1463841 h 2088977"/>
              <a:gd name="connsiteX5" fmla="*/ 1349326 w 1849991"/>
              <a:gd name="connsiteY5" fmla="*/ 1554328 h 2088977"/>
              <a:gd name="connsiteX6" fmla="*/ 1277888 w 1849991"/>
              <a:gd name="connsiteY6" fmla="*/ 1482891 h 2088977"/>
              <a:gd name="connsiteX7" fmla="*/ 1849388 w 1849991"/>
              <a:gd name="connsiteY7" fmla="*/ 2087728 h 2088977"/>
              <a:gd name="connsiteX8" fmla="*/ 1373138 w 1849991"/>
              <a:gd name="connsiteY8" fmla="*/ 1606716 h 2088977"/>
              <a:gd name="connsiteX9" fmla="*/ 701626 w 1849991"/>
              <a:gd name="connsiteY9" fmla="*/ 506578 h 2088977"/>
              <a:gd name="connsiteX10" fmla="*/ 787351 w 1849991"/>
              <a:gd name="connsiteY10" fmla="*/ 882816 h 2088977"/>
              <a:gd name="connsiteX11" fmla="*/ 1538 w 1849991"/>
              <a:gd name="connsiteY11" fmla="*/ 1753 h 208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9991" h="2088977">
                <a:moveTo>
                  <a:pt x="1538" y="1753"/>
                </a:moveTo>
                <a:cubicBezTo>
                  <a:pt x="40432" y="46997"/>
                  <a:pt x="848469" y="970128"/>
                  <a:pt x="1020713" y="1154278"/>
                </a:cubicBezTo>
                <a:cubicBezTo>
                  <a:pt x="1192957" y="1338428"/>
                  <a:pt x="1085801" y="984416"/>
                  <a:pt x="1035001" y="1106653"/>
                </a:cubicBezTo>
                <a:cubicBezTo>
                  <a:pt x="984201" y="1228890"/>
                  <a:pt x="724644" y="1828172"/>
                  <a:pt x="715913" y="1887703"/>
                </a:cubicBezTo>
                <a:cubicBezTo>
                  <a:pt x="707182" y="1947234"/>
                  <a:pt x="877044" y="1519403"/>
                  <a:pt x="982613" y="1463841"/>
                </a:cubicBezTo>
                <a:cubicBezTo>
                  <a:pt x="1088182" y="1408279"/>
                  <a:pt x="1300114" y="1551153"/>
                  <a:pt x="1349326" y="1554328"/>
                </a:cubicBezTo>
                <a:cubicBezTo>
                  <a:pt x="1398538" y="1557503"/>
                  <a:pt x="1277888" y="1482891"/>
                  <a:pt x="1277888" y="1482891"/>
                </a:cubicBezTo>
                <a:lnTo>
                  <a:pt x="1849388" y="2087728"/>
                </a:lnTo>
                <a:cubicBezTo>
                  <a:pt x="1865263" y="2108366"/>
                  <a:pt x="1564432" y="1870241"/>
                  <a:pt x="1373138" y="1606716"/>
                </a:cubicBezTo>
                <a:cubicBezTo>
                  <a:pt x="1181844" y="1343191"/>
                  <a:pt x="799257" y="627228"/>
                  <a:pt x="701626" y="506578"/>
                </a:cubicBezTo>
                <a:cubicBezTo>
                  <a:pt x="603995" y="385928"/>
                  <a:pt x="901651" y="964572"/>
                  <a:pt x="787351" y="882816"/>
                </a:cubicBezTo>
                <a:cubicBezTo>
                  <a:pt x="673051" y="801060"/>
                  <a:pt x="-37356" y="-43491"/>
                  <a:pt x="1538" y="17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1B411C6D-33A2-C0C1-772E-808D85E8BE5A}"/>
              </a:ext>
            </a:extLst>
          </p:cNvPr>
          <p:cNvSpPr/>
          <p:nvPr/>
        </p:nvSpPr>
        <p:spPr>
          <a:xfrm>
            <a:off x="6970746" y="5022832"/>
            <a:ext cx="318180" cy="1670488"/>
          </a:xfrm>
          <a:custGeom>
            <a:avLst/>
            <a:gdLst>
              <a:gd name="connsiteX0" fmla="*/ 15842 w 318180"/>
              <a:gd name="connsiteY0" fmla="*/ 11131 h 1670488"/>
              <a:gd name="connsiteX1" fmla="*/ 196817 w 318180"/>
              <a:gd name="connsiteY1" fmla="*/ 1096981 h 1670488"/>
              <a:gd name="connsiteX2" fmla="*/ 192054 w 318180"/>
              <a:gd name="connsiteY2" fmla="*/ 901718 h 1670488"/>
              <a:gd name="connsiteX3" fmla="*/ 311117 w 318180"/>
              <a:gd name="connsiteY3" fmla="*/ 1663718 h 1670488"/>
              <a:gd name="connsiteX4" fmla="*/ 273017 w 318180"/>
              <a:gd name="connsiteY4" fmla="*/ 1220806 h 1670488"/>
              <a:gd name="connsiteX5" fmla="*/ 15842 w 318180"/>
              <a:gd name="connsiteY5" fmla="*/ 311168 h 1670488"/>
              <a:gd name="connsiteX6" fmla="*/ 30129 w 318180"/>
              <a:gd name="connsiteY6" fmla="*/ 520718 h 1670488"/>
              <a:gd name="connsiteX7" fmla="*/ 15842 w 318180"/>
              <a:gd name="connsiteY7" fmla="*/ 11131 h 167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180" h="1670488">
                <a:moveTo>
                  <a:pt x="15842" y="11131"/>
                </a:moveTo>
                <a:cubicBezTo>
                  <a:pt x="43623" y="107175"/>
                  <a:pt x="167448" y="948550"/>
                  <a:pt x="196817" y="1096981"/>
                </a:cubicBezTo>
                <a:cubicBezTo>
                  <a:pt x="226186" y="1245412"/>
                  <a:pt x="173004" y="807262"/>
                  <a:pt x="192054" y="901718"/>
                </a:cubicBezTo>
                <a:cubicBezTo>
                  <a:pt x="211104" y="996174"/>
                  <a:pt x="297623" y="1610537"/>
                  <a:pt x="311117" y="1663718"/>
                </a:cubicBezTo>
                <a:cubicBezTo>
                  <a:pt x="324611" y="1716899"/>
                  <a:pt x="322230" y="1446231"/>
                  <a:pt x="273017" y="1220806"/>
                </a:cubicBezTo>
                <a:cubicBezTo>
                  <a:pt x="223805" y="995381"/>
                  <a:pt x="56323" y="427849"/>
                  <a:pt x="15842" y="311168"/>
                </a:cubicBezTo>
                <a:cubicBezTo>
                  <a:pt x="-24639" y="194487"/>
                  <a:pt x="24573" y="570724"/>
                  <a:pt x="30129" y="520718"/>
                </a:cubicBezTo>
                <a:cubicBezTo>
                  <a:pt x="35685" y="470712"/>
                  <a:pt x="-11939" y="-84913"/>
                  <a:pt x="15842" y="111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D110B885-623F-4481-8CEE-F925ABF6BCAC}"/>
              </a:ext>
            </a:extLst>
          </p:cNvPr>
          <p:cNvSpPr/>
          <p:nvPr/>
        </p:nvSpPr>
        <p:spPr>
          <a:xfrm>
            <a:off x="5310127" y="2301545"/>
            <a:ext cx="3191502" cy="1932318"/>
          </a:xfrm>
          <a:custGeom>
            <a:avLst/>
            <a:gdLst>
              <a:gd name="connsiteX0" fmla="*/ 38161 w 3191502"/>
              <a:gd name="connsiteY0" fmla="*/ 13030 h 1932318"/>
              <a:gd name="connsiteX1" fmla="*/ 109598 w 3191502"/>
              <a:gd name="connsiteY1" fmla="*/ 60655 h 1932318"/>
              <a:gd name="connsiteX2" fmla="*/ 1866961 w 3191502"/>
              <a:gd name="connsiteY2" fmla="*/ 860755 h 1932318"/>
              <a:gd name="connsiteX3" fmla="*/ 1447861 w 3191502"/>
              <a:gd name="connsiteY3" fmla="*/ 741693 h 1932318"/>
              <a:gd name="connsiteX4" fmla="*/ 2462273 w 3191502"/>
              <a:gd name="connsiteY4" fmla="*/ 1537030 h 1932318"/>
              <a:gd name="connsiteX5" fmla="*/ 2090798 w 3191502"/>
              <a:gd name="connsiteY5" fmla="*/ 1275093 h 1932318"/>
              <a:gd name="connsiteX6" fmla="*/ 3190936 w 3191502"/>
              <a:gd name="connsiteY6" fmla="*/ 1932318 h 1932318"/>
              <a:gd name="connsiteX7" fmla="*/ 2219386 w 3191502"/>
              <a:gd name="connsiteY7" fmla="*/ 1270330 h 1932318"/>
              <a:gd name="connsiteX8" fmla="*/ 781111 w 3191502"/>
              <a:gd name="connsiteY8" fmla="*/ 203530 h 1932318"/>
              <a:gd name="connsiteX9" fmla="*/ 866836 w 3191502"/>
              <a:gd name="connsiteY9" fmla="*/ 351168 h 1932318"/>
              <a:gd name="connsiteX10" fmla="*/ 38161 w 3191502"/>
              <a:gd name="connsiteY10" fmla="*/ 13030 h 193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1502" h="1932318">
                <a:moveTo>
                  <a:pt x="38161" y="13030"/>
                </a:moveTo>
                <a:cubicBezTo>
                  <a:pt x="-78521" y="-33801"/>
                  <a:pt x="109598" y="60655"/>
                  <a:pt x="109598" y="60655"/>
                </a:cubicBezTo>
                <a:lnTo>
                  <a:pt x="1866961" y="860755"/>
                </a:lnTo>
                <a:cubicBezTo>
                  <a:pt x="2090005" y="974261"/>
                  <a:pt x="1348642" y="628981"/>
                  <a:pt x="1447861" y="741693"/>
                </a:cubicBezTo>
                <a:cubicBezTo>
                  <a:pt x="1547080" y="854405"/>
                  <a:pt x="2355117" y="1448130"/>
                  <a:pt x="2462273" y="1537030"/>
                </a:cubicBezTo>
                <a:cubicBezTo>
                  <a:pt x="2569429" y="1625930"/>
                  <a:pt x="1969354" y="1209212"/>
                  <a:pt x="2090798" y="1275093"/>
                </a:cubicBezTo>
                <a:cubicBezTo>
                  <a:pt x="2212242" y="1340974"/>
                  <a:pt x="3169505" y="1933112"/>
                  <a:pt x="3190936" y="1932318"/>
                </a:cubicBezTo>
                <a:cubicBezTo>
                  <a:pt x="3212367" y="1931524"/>
                  <a:pt x="2621023" y="1558461"/>
                  <a:pt x="2219386" y="1270330"/>
                </a:cubicBezTo>
                <a:cubicBezTo>
                  <a:pt x="1817749" y="982199"/>
                  <a:pt x="1006536" y="356724"/>
                  <a:pt x="781111" y="203530"/>
                </a:cubicBezTo>
                <a:cubicBezTo>
                  <a:pt x="555686" y="50336"/>
                  <a:pt x="986692" y="379743"/>
                  <a:pt x="866836" y="351168"/>
                </a:cubicBezTo>
                <a:cubicBezTo>
                  <a:pt x="746980" y="322593"/>
                  <a:pt x="404476" y="177336"/>
                  <a:pt x="38161" y="130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797D806-2A90-9AA7-0447-C1E1E896253B}"/>
              </a:ext>
            </a:extLst>
          </p:cNvPr>
          <p:cNvSpPr/>
          <p:nvPr/>
        </p:nvSpPr>
        <p:spPr>
          <a:xfrm>
            <a:off x="3464408" y="4452768"/>
            <a:ext cx="301243" cy="1254298"/>
          </a:xfrm>
          <a:custGeom>
            <a:avLst/>
            <a:gdLst>
              <a:gd name="connsiteX0" fmla="*/ 288442 w 301243"/>
              <a:gd name="connsiteY0" fmla="*/ 170 h 1254298"/>
              <a:gd name="connsiteX1" fmla="*/ 140805 w 301243"/>
              <a:gd name="connsiteY1" fmla="*/ 576432 h 1254298"/>
              <a:gd name="connsiteX2" fmla="*/ 140805 w 301243"/>
              <a:gd name="connsiteY2" fmla="*/ 495470 h 1254298"/>
              <a:gd name="connsiteX3" fmla="*/ 297967 w 301243"/>
              <a:gd name="connsiteY3" fmla="*/ 1238420 h 1254298"/>
              <a:gd name="connsiteX4" fmla="*/ 236055 w 301243"/>
              <a:gd name="connsiteY4" fmla="*/ 966957 h 1254298"/>
              <a:gd name="connsiteX5" fmla="*/ 102705 w 301243"/>
              <a:gd name="connsiteY5" fmla="*/ 533570 h 1254298"/>
              <a:gd name="connsiteX6" fmla="*/ 45555 w 301243"/>
              <a:gd name="connsiteY6" fmla="*/ 657395 h 1254298"/>
              <a:gd name="connsiteX7" fmla="*/ 69367 w 301243"/>
              <a:gd name="connsiteY7" fmla="*/ 400220 h 1254298"/>
              <a:gd name="connsiteX8" fmla="*/ 7455 w 301243"/>
              <a:gd name="connsiteY8" fmla="*/ 514520 h 1254298"/>
              <a:gd name="connsiteX9" fmla="*/ 288442 w 301243"/>
              <a:gd name="connsiteY9" fmla="*/ 170 h 125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243" h="1254298">
                <a:moveTo>
                  <a:pt x="288442" y="170"/>
                </a:moveTo>
                <a:cubicBezTo>
                  <a:pt x="310667" y="10489"/>
                  <a:pt x="165411" y="493882"/>
                  <a:pt x="140805" y="576432"/>
                </a:cubicBezTo>
                <a:cubicBezTo>
                  <a:pt x="116199" y="658982"/>
                  <a:pt x="114611" y="385139"/>
                  <a:pt x="140805" y="495470"/>
                </a:cubicBezTo>
                <a:cubicBezTo>
                  <a:pt x="166999" y="605801"/>
                  <a:pt x="282092" y="1159839"/>
                  <a:pt x="297967" y="1238420"/>
                </a:cubicBezTo>
                <a:cubicBezTo>
                  <a:pt x="313842" y="1317001"/>
                  <a:pt x="268599" y="1084432"/>
                  <a:pt x="236055" y="966957"/>
                </a:cubicBezTo>
                <a:cubicBezTo>
                  <a:pt x="203511" y="849482"/>
                  <a:pt x="134455" y="585164"/>
                  <a:pt x="102705" y="533570"/>
                </a:cubicBezTo>
                <a:cubicBezTo>
                  <a:pt x="70955" y="481976"/>
                  <a:pt x="51111" y="679620"/>
                  <a:pt x="45555" y="657395"/>
                </a:cubicBezTo>
                <a:cubicBezTo>
                  <a:pt x="39999" y="635170"/>
                  <a:pt x="75717" y="424032"/>
                  <a:pt x="69367" y="400220"/>
                </a:cubicBezTo>
                <a:cubicBezTo>
                  <a:pt x="63017" y="376408"/>
                  <a:pt x="-25882" y="578020"/>
                  <a:pt x="7455" y="514520"/>
                </a:cubicBezTo>
                <a:cubicBezTo>
                  <a:pt x="40792" y="451020"/>
                  <a:pt x="266217" y="-10149"/>
                  <a:pt x="288442" y="1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BA83B476-1C46-915B-93CC-E9AA89FBD9EA}"/>
              </a:ext>
            </a:extLst>
          </p:cNvPr>
          <p:cNvSpPr/>
          <p:nvPr/>
        </p:nvSpPr>
        <p:spPr>
          <a:xfrm>
            <a:off x="3433267" y="2364522"/>
            <a:ext cx="1801170" cy="1322437"/>
          </a:xfrm>
          <a:custGeom>
            <a:avLst/>
            <a:gdLst>
              <a:gd name="connsiteX0" fmla="*/ 1738808 w 1801170"/>
              <a:gd name="connsiteY0" fmla="*/ 35778 h 1322437"/>
              <a:gd name="connsiteX1" fmla="*/ 362446 w 1801170"/>
              <a:gd name="connsiteY1" fmla="*/ 759678 h 1322437"/>
              <a:gd name="connsiteX2" fmla="*/ 533896 w 1801170"/>
              <a:gd name="connsiteY2" fmla="*/ 654903 h 1322437"/>
              <a:gd name="connsiteX3" fmla="*/ 496 w 1801170"/>
              <a:gd name="connsiteY3" fmla="*/ 1321653 h 1322437"/>
              <a:gd name="connsiteX4" fmla="*/ 643433 w 1801170"/>
              <a:gd name="connsiteY4" fmla="*/ 778728 h 1322437"/>
              <a:gd name="connsiteX5" fmla="*/ 1262558 w 1801170"/>
              <a:gd name="connsiteY5" fmla="*/ 292953 h 1322437"/>
              <a:gd name="connsiteX6" fmla="*/ 324346 w 1801170"/>
              <a:gd name="connsiteY6" fmla="*/ 897791 h 1322437"/>
              <a:gd name="connsiteX7" fmla="*/ 1205408 w 1801170"/>
              <a:gd name="connsiteY7" fmla="*/ 297716 h 1322437"/>
              <a:gd name="connsiteX8" fmla="*/ 1529258 w 1801170"/>
              <a:gd name="connsiteY8" fmla="*/ 126266 h 1322437"/>
              <a:gd name="connsiteX9" fmla="*/ 1738808 w 1801170"/>
              <a:gd name="connsiteY9" fmla="*/ 35778 h 13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1170" h="1322437">
                <a:moveTo>
                  <a:pt x="1738808" y="35778"/>
                </a:moveTo>
                <a:cubicBezTo>
                  <a:pt x="1544339" y="141347"/>
                  <a:pt x="563265" y="656490"/>
                  <a:pt x="362446" y="759678"/>
                </a:cubicBezTo>
                <a:cubicBezTo>
                  <a:pt x="161627" y="862866"/>
                  <a:pt x="594221" y="561241"/>
                  <a:pt x="533896" y="654903"/>
                </a:cubicBezTo>
                <a:cubicBezTo>
                  <a:pt x="473571" y="748565"/>
                  <a:pt x="-17760" y="1301016"/>
                  <a:pt x="496" y="1321653"/>
                </a:cubicBezTo>
                <a:cubicBezTo>
                  <a:pt x="18752" y="1342290"/>
                  <a:pt x="433089" y="950178"/>
                  <a:pt x="643433" y="778728"/>
                </a:cubicBezTo>
                <a:cubicBezTo>
                  <a:pt x="853777" y="607278"/>
                  <a:pt x="1315739" y="273109"/>
                  <a:pt x="1262558" y="292953"/>
                </a:cubicBezTo>
                <a:cubicBezTo>
                  <a:pt x="1209377" y="312797"/>
                  <a:pt x="333871" y="896997"/>
                  <a:pt x="324346" y="897791"/>
                </a:cubicBezTo>
                <a:cubicBezTo>
                  <a:pt x="314821" y="898585"/>
                  <a:pt x="1004589" y="426303"/>
                  <a:pt x="1205408" y="297716"/>
                </a:cubicBezTo>
                <a:cubicBezTo>
                  <a:pt x="1406227" y="169129"/>
                  <a:pt x="1439564" y="164366"/>
                  <a:pt x="1529258" y="126266"/>
                </a:cubicBezTo>
                <a:cubicBezTo>
                  <a:pt x="1618952" y="88166"/>
                  <a:pt x="1933277" y="-69791"/>
                  <a:pt x="1738808" y="357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55FAE94B-95F0-D8C4-0F50-14B94028956C}"/>
              </a:ext>
            </a:extLst>
          </p:cNvPr>
          <p:cNvSpPr/>
          <p:nvPr/>
        </p:nvSpPr>
        <p:spPr>
          <a:xfrm>
            <a:off x="3100676" y="3736662"/>
            <a:ext cx="466486" cy="1723798"/>
          </a:xfrm>
          <a:custGeom>
            <a:avLst/>
            <a:gdLst>
              <a:gd name="connsiteX0" fmla="*/ 466437 w 466486"/>
              <a:gd name="connsiteY0" fmla="*/ 1901 h 1723798"/>
              <a:gd name="connsiteX1" fmla="*/ 194974 w 466486"/>
              <a:gd name="connsiteY1" fmla="*/ 963926 h 1723798"/>
              <a:gd name="connsiteX2" fmla="*/ 228312 w 466486"/>
              <a:gd name="connsiteY2" fmla="*/ 792476 h 1723798"/>
              <a:gd name="connsiteX3" fmla="*/ 4474 w 466486"/>
              <a:gd name="connsiteY3" fmla="*/ 1706876 h 1723798"/>
              <a:gd name="connsiteX4" fmla="*/ 90199 w 466486"/>
              <a:gd name="connsiteY4" fmla="*/ 1306826 h 1723798"/>
              <a:gd name="connsiteX5" fmla="*/ 228312 w 466486"/>
              <a:gd name="connsiteY5" fmla="*/ 330513 h 1723798"/>
              <a:gd name="connsiteX6" fmla="*/ 171162 w 466486"/>
              <a:gd name="connsiteY6" fmla="*/ 706751 h 1723798"/>
              <a:gd name="connsiteX7" fmla="*/ 466437 w 466486"/>
              <a:gd name="connsiteY7" fmla="*/ 1901 h 172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486" h="1723798">
                <a:moveTo>
                  <a:pt x="466437" y="1901"/>
                </a:moveTo>
                <a:cubicBezTo>
                  <a:pt x="470406" y="44763"/>
                  <a:pt x="234661" y="832164"/>
                  <a:pt x="194974" y="963926"/>
                </a:cubicBezTo>
                <a:cubicBezTo>
                  <a:pt x="155286" y="1095689"/>
                  <a:pt x="260062" y="668651"/>
                  <a:pt x="228312" y="792476"/>
                </a:cubicBezTo>
                <a:cubicBezTo>
                  <a:pt x="196562" y="916301"/>
                  <a:pt x="27493" y="1621151"/>
                  <a:pt x="4474" y="1706876"/>
                </a:cubicBezTo>
                <a:cubicBezTo>
                  <a:pt x="-18545" y="1792601"/>
                  <a:pt x="52893" y="1536220"/>
                  <a:pt x="90199" y="1306826"/>
                </a:cubicBezTo>
                <a:cubicBezTo>
                  <a:pt x="127505" y="1077432"/>
                  <a:pt x="214818" y="430525"/>
                  <a:pt x="228312" y="330513"/>
                </a:cubicBezTo>
                <a:cubicBezTo>
                  <a:pt x="241806" y="230501"/>
                  <a:pt x="129887" y="759138"/>
                  <a:pt x="171162" y="706751"/>
                </a:cubicBezTo>
                <a:cubicBezTo>
                  <a:pt x="212437" y="654364"/>
                  <a:pt x="462468" y="-40961"/>
                  <a:pt x="466437" y="19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438A901-94D6-2FF4-CD44-43521932D7D4}"/>
              </a:ext>
            </a:extLst>
          </p:cNvPr>
          <p:cNvSpPr/>
          <p:nvPr/>
        </p:nvSpPr>
        <p:spPr>
          <a:xfrm>
            <a:off x="3110613" y="5239441"/>
            <a:ext cx="213824" cy="1899273"/>
          </a:xfrm>
          <a:custGeom>
            <a:avLst/>
            <a:gdLst>
              <a:gd name="connsiteX0" fmla="*/ 213612 w 213824"/>
              <a:gd name="connsiteY0" fmla="*/ 4072 h 1899273"/>
              <a:gd name="connsiteX1" fmla="*/ 13587 w 213824"/>
              <a:gd name="connsiteY1" fmla="*/ 899422 h 1899273"/>
              <a:gd name="connsiteX2" fmla="*/ 37400 w 213824"/>
              <a:gd name="connsiteY2" fmla="*/ 713684 h 1899273"/>
              <a:gd name="connsiteX3" fmla="*/ 194562 w 213824"/>
              <a:gd name="connsiteY3" fmla="*/ 1885259 h 1899273"/>
              <a:gd name="connsiteX4" fmla="*/ 118362 w 213824"/>
              <a:gd name="connsiteY4" fmla="*/ 1299472 h 1899273"/>
              <a:gd name="connsiteX5" fmla="*/ 61212 w 213824"/>
              <a:gd name="connsiteY5" fmla="*/ 399359 h 1899273"/>
              <a:gd name="connsiteX6" fmla="*/ 51687 w 213824"/>
              <a:gd name="connsiteY6" fmla="*/ 561284 h 1899273"/>
              <a:gd name="connsiteX7" fmla="*/ 213612 w 213824"/>
              <a:gd name="connsiteY7" fmla="*/ 4072 h 189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24" h="1899273">
                <a:moveTo>
                  <a:pt x="213612" y="4072"/>
                </a:moveTo>
                <a:cubicBezTo>
                  <a:pt x="207262" y="60428"/>
                  <a:pt x="42956" y="781153"/>
                  <a:pt x="13587" y="899422"/>
                </a:cubicBezTo>
                <a:cubicBezTo>
                  <a:pt x="-15782" y="1017691"/>
                  <a:pt x="7238" y="549378"/>
                  <a:pt x="37400" y="713684"/>
                </a:cubicBezTo>
                <a:cubicBezTo>
                  <a:pt x="67562" y="877990"/>
                  <a:pt x="181068" y="1787628"/>
                  <a:pt x="194562" y="1885259"/>
                </a:cubicBezTo>
                <a:cubicBezTo>
                  <a:pt x="208056" y="1982890"/>
                  <a:pt x="140587" y="1547122"/>
                  <a:pt x="118362" y="1299472"/>
                </a:cubicBezTo>
                <a:cubicBezTo>
                  <a:pt x="96137" y="1051822"/>
                  <a:pt x="72324" y="522390"/>
                  <a:pt x="61212" y="399359"/>
                </a:cubicBezTo>
                <a:cubicBezTo>
                  <a:pt x="50100" y="276328"/>
                  <a:pt x="21525" y="628753"/>
                  <a:pt x="51687" y="561284"/>
                </a:cubicBezTo>
                <a:cubicBezTo>
                  <a:pt x="81849" y="493815"/>
                  <a:pt x="219962" y="-52284"/>
                  <a:pt x="213612" y="40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FF26AAB-29BE-70C8-DFBD-D46211C7790F}"/>
              </a:ext>
            </a:extLst>
          </p:cNvPr>
          <p:cNvSpPr/>
          <p:nvPr/>
        </p:nvSpPr>
        <p:spPr>
          <a:xfrm>
            <a:off x="3702252" y="5306388"/>
            <a:ext cx="336386" cy="1548398"/>
          </a:xfrm>
          <a:custGeom>
            <a:avLst/>
            <a:gdLst>
              <a:gd name="connsiteX0" fmla="*/ 74411 w 336386"/>
              <a:gd name="connsiteY0" fmla="*/ 8562 h 1548398"/>
              <a:gd name="connsiteX1" fmla="*/ 98223 w 336386"/>
              <a:gd name="connsiteY1" fmla="*/ 822950 h 1548398"/>
              <a:gd name="connsiteX2" fmla="*/ 145848 w 336386"/>
              <a:gd name="connsiteY2" fmla="*/ 684837 h 1548398"/>
              <a:gd name="connsiteX3" fmla="*/ 331586 w 336386"/>
              <a:gd name="connsiteY3" fmla="*/ 1537325 h 1548398"/>
              <a:gd name="connsiteX4" fmla="*/ 260148 w 336386"/>
              <a:gd name="connsiteY4" fmla="*/ 1113462 h 1548398"/>
              <a:gd name="connsiteX5" fmla="*/ 31548 w 336386"/>
              <a:gd name="connsiteY5" fmla="*/ 303837 h 1548398"/>
              <a:gd name="connsiteX6" fmla="*/ 2973 w 336386"/>
              <a:gd name="connsiteY6" fmla="*/ 389562 h 1548398"/>
              <a:gd name="connsiteX7" fmla="*/ 74411 w 336386"/>
              <a:gd name="connsiteY7" fmla="*/ 8562 h 154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386" h="1548398">
                <a:moveTo>
                  <a:pt x="74411" y="8562"/>
                </a:moveTo>
                <a:cubicBezTo>
                  <a:pt x="90286" y="80793"/>
                  <a:pt x="86317" y="710238"/>
                  <a:pt x="98223" y="822950"/>
                </a:cubicBezTo>
                <a:cubicBezTo>
                  <a:pt x="110129" y="935662"/>
                  <a:pt x="106954" y="565775"/>
                  <a:pt x="145848" y="684837"/>
                </a:cubicBezTo>
                <a:cubicBezTo>
                  <a:pt x="184742" y="803900"/>
                  <a:pt x="312536" y="1465888"/>
                  <a:pt x="331586" y="1537325"/>
                </a:cubicBezTo>
                <a:cubicBezTo>
                  <a:pt x="350636" y="1608763"/>
                  <a:pt x="310154" y="1319043"/>
                  <a:pt x="260148" y="1113462"/>
                </a:cubicBezTo>
                <a:cubicBezTo>
                  <a:pt x="210142" y="907881"/>
                  <a:pt x="74410" y="424487"/>
                  <a:pt x="31548" y="303837"/>
                </a:cubicBezTo>
                <a:cubicBezTo>
                  <a:pt x="-11315" y="183187"/>
                  <a:pt x="1386" y="435599"/>
                  <a:pt x="2973" y="389562"/>
                </a:cubicBezTo>
                <a:cubicBezTo>
                  <a:pt x="4560" y="343525"/>
                  <a:pt x="58536" y="-63669"/>
                  <a:pt x="74411" y="8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BE93426-F90F-B780-67D9-5F4B70CEF1DA}"/>
              </a:ext>
            </a:extLst>
          </p:cNvPr>
          <p:cNvSpPr/>
          <p:nvPr/>
        </p:nvSpPr>
        <p:spPr>
          <a:xfrm>
            <a:off x="3166703" y="5865876"/>
            <a:ext cx="134205" cy="2301401"/>
          </a:xfrm>
          <a:custGeom>
            <a:avLst/>
            <a:gdLst>
              <a:gd name="connsiteX0" fmla="*/ 86085 w 134205"/>
              <a:gd name="connsiteY0" fmla="*/ 1524 h 2301401"/>
              <a:gd name="connsiteX1" fmla="*/ 360 w 134205"/>
              <a:gd name="connsiteY1" fmla="*/ 1020699 h 2301401"/>
              <a:gd name="connsiteX2" fmla="*/ 57510 w 134205"/>
              <a:gd name="connsiteY2" fmla="*/ 887349 h 2301401"/>
              <a:gd name="connsiteX3" fmla="*/ 109897 w 134205"/>
              <a:gd name="connsiteY3" fmla="*/ 2258949 h 2301401"/>
              <a:gd name="connsiteX4" fmla="*/ 133710 w 134205"/>
              <a:gd name="connsiteY4" fmla="*/ 1816037 h 2301401"/>
              <a:gd name="connsiteX5" fmla="*/ 119422 w 134205"/>
              <a:gd name="connsiteY5" fmla="*/ 449199 h 2301401"/>
              <a:gd name="connsiteX6" fmla="*/ 47985 w 134205"/>
              <a:gd name="connsiteY6" fmla="*/ 782574 h 2301401"/>
              <a:gd name="connsiteX7" fmla="*/ 86085 w 134205"/>
              <a:gd name="connsiteY7" fmla="*/ 1524 h 230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05" h="2301401">
                <a:moveTo>
                  <a:pt x="86085" y="1524"/>
                </a:moveTo>
                <a:cubicBezTo>
                  <a:pt x="78148" y="41211"/>
                  <a:pt x="5122" y="873062"/>
                  <a:pt x="360" y="1020699"/>
                </a:cubicBezTo>
                <a:cubicBezTo>
                  <a:pt x="-4402" y="1168336"/>
                  <a:pt x="39254" y="680974"/>
                  <a:pt x="57510" y="887349"/>
                </a:cubicBezTo>
                <a:cubicBezTo>
                  <a:pt x="75766" y="1093724"/>
                  <a:pt x="97197" y="2104168"/>
                  <a:pt x="109897" y="2258949"/>
                </a:cubicBezTo>
                <a:cubicBezTo>
                  <a:pt x="122597" y="2413730"/>
                  <a:pt x="132123" y="2117662"/>
                  <a:pt x="133710" y="1816037"/>
                </a:cubicBezTo>
                <a:cubicBezTo>
                  <a:pt x="135297" y="1514412"/>
                  <a:pt x="133709" y="621443"/>
                  <a:pt x="119422" y="449199"/>
                </a:cubicBezTo>
                <a:cubicBezTo>
                  <a:pt x="105135" y="276955"/>
                  <a:pt x="51160" y="855599"/>
                  <a:pt x="47985" y="782574"/>
                </a:cubicBezTo>
                <a:cubicBezTo>
                  <a:pt x="44810" y="709549"/>
                  <a:pt x="94022" y="-38163"/>
                  <a:pt x="86085" y="15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3EF14155-8962-C70B-C5F1-1F278B8E9695}"/>
              </a:ext>
            </a:extLst>
          </p:cNvPr>
          <p:cNvSpPr/>
          <p:nvPr/>
        </p:nvSpPr>
        <p:spPr>
          <a:xfrm>
            <a:off x="4177907" y="6638562"/>
            <a:ext cx="358287" cy="1799648"/>
          </a:xfrm>
          <a:custGeom>
            <a:avLst/>
            <a:gdLst>
              <a:gd name="connsiteX0" fmla="*/ 3568 w 358287"/>
              <a:gd name="connsiteY0" fmla="*/ 363 h 1799648"/>
              <a:gd name="connsiteX1" fmla="*/ 255981 w 358287"/>
              <a:gd name="connsiteY1" fmla="*/ 652826 h 1799648"/>
              <a:gd name="connsiteX2" fmla="*/ 232168 w 358287"/>
              <a:gd name="connsiteY2" fmla="*/ 538526 h 1799648"/>
              <a:gd name="connsiteX3" fmla="*/ 355993 w 358287"/>
              <a:gd name="connsiteY3" fmla="*/ 900476 h 1799648"/>
              <a:gd name="connsiteX4" fmla="*/ 241693 w 358287"/>
              <a:gd name="connsiteY4" fmla="*/ 1310051 h 1799648"/>
              <a:gd name="connsiteX5" fmla="*/ 355993 w 358287"/>
              <a:gd name="connsiteY5" fmla="*/ 1133838 h 1799648"/>
              <a:gd name="connsiteX6" fmla="*/ 113106 w 358287"/>
              <a:gd name="connsiteY6" fmla="*/ 1791063 h 1799648"/>
              <a:gd name="connsiteX7" fmla="*/ 322656 w 358287"/>
              <a:gd name="connsiteY7" fmla="*/ 1476738 h 1799648"/>
              <a:gd name="connsiteX8" fmla="*/ 308368 w 358287"/>
              <a:gd name="connsiteY8" fmla="*/ 1014776 h 1799648"/>
              <a:gd name="connsiteX9" fmla="*/ 70243 w 358287"/>
              <a:gd name="connsiteY9" fmla="*/ 400413 h 1799648"/>
              <a:gd name="connsiteX10" fmla="*/ 103581 w 358287"/>
              <a:gd name="connsiteY10" fmla="*/ 557576 h 1799648"/>
              <a:gd name="connsiteX11" fmla="*/ 3568 w 358287"/>
              <a:gd name="connsiteY11" fmla="*/ 363 h 179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87" h="1799648">
                <a:moveTo>
                  <a:pt x="3568" y="363"/>
                </a:moveTo>
                <a:cubicBezTo>
                  <a:pt x="28968" y="16238"/>
                  <a:pt x="217881" y="563132"/>
                  <a:pt x="255981" y="652826"/>
                </a:cubicBezTo>
                <a:cubicBezTo>
                  <a:pt x="294081" y="742520"/>
                  <a:pt x="215499" y="497251"/>
                  <a:pt x="232168" y="538526"/>
                </a:cubicBezTo>
                <a:cubicBezTo>
                  <a:pt x="248837" y="579801"/>
                  <a:pt x="354406" y="771889"/>
                  <a:pt x="355993" y="900476"/>
                </a:cubicBezTo>
                <a:cubicBezTo>
                  <a:pt x="357581" y="1029064"/>
                  <a:pt x="241693" y="1271157"/>
                  <a:pt x="241693" y="1310051"/>
                </a:cubicBezTo>
                <a:cubicBezTo>
                  <a:pt x="241693" y="1348945"/>
                  <a:pt x="377424" y="1053669"/>
                  <a:pt x="355993" y="1133838"/>
                </a:cubicBezTo>
                <a:cubicBezTo>
                  <a:pt x="334562" y="1214007"/>
                  <a:pt x="118662" y="1733913"/>
                  <a:pt x="113106" y="1791063"/>
                </a:cubicBezTo>
                <a:cubicBezTo>
                  <a:pt x="107550" y="1848213"/>
                  <a:pt x="290112" y="1606119"/>
                  <a:pt x="322656" y="1476738"/>
                </a:cubicBezTo>
                <a:cubicBezTo>
                  <a:pt x="355200" y="1347357"/>
                  <a:pt x="350437" y="1194163"/>
                  <a:pt x="308368" y="1014776"/>
                </a:cubicBezTo>
                <a:cubicBezTo>
                  <a:pt x="266299" y="835389"/>
                  <a:pt x="104374" y="476613"/>
                  <a:pt x="70243" y="400413"/>
                </a:cubicBezTo>
                <a:cubicBezTo>
                  <a:pt x="36112" y="324213"/>
                  <a:pt x="110725" y="621076"/>
                  <a:pt x="103581" y="557576"/>
                </a:cubicBezTo>
                <a:cubicBezTo>
                  <a:pt x="96437" y="494076"/>
                  <a:pt x="-21832" y="-15512"/>
                  <a:pt x="3568" y="3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F4DE79F-5CEB-E54C-48A5-0962BBB78940}"/>
              </a:ext>
            </a:extLst>
          </p:cNvPr>
          <p:cNvSpPr/>
          <p:nvPr/>
        </p:nvSpPr>
        <p:spPr>
          <a:xfrm>
            <a:off x="3578395" y="6198921"/>
            <a:ext cx="388244" cy="2031387"/>
          </a:xfrm>
          <a:custGeom>
            <a:avLst/>
            <a:gdLst>
              <a:gd name="connsiteX0" fmla="*/ 50630 w 388244"/>
              <a:gd name="connsiteY0" fmla="*/ 11379 h 2031387"/>
              <a:gd name="connsiteX1" fmla="*/ 155405 w 388244"/>
              <a:gd name="connsiteY1" fmla="*/ 901967 h 2031387"/>
              <a:gd name="connsiteX2" fmla="*/ 369718 w 388244"/>
              <a:gd name="connsiteY2" fmla="*/ 1497279 h 2031387"/>
              <a:gd name="connsiteX3" fmla="*/ 355430 w 388244"/>
              <a:gd name="connsiteY3" fmla="*/ 1373454 h 2031387"/>
              <a:gd name="connsiteX4" fmla="*/ 179218 w 388244"/>
              <a:gd name="connsiteY4" fmla="*/ 2030679 h 2031387"/>
              <a:gd name="connsiteX5" fmla="*/ 288755 w 388244"/>
              <a:gd name="connsiteY5" fmla="*/ 1487754 h 2031387"/>
              <a:gd name="connsiteX6" fmla="*/ 188743 w 388244"/>
              <a:gd name="connsiteY6" fmla="*/ 878154 h 2031387"/>
              <a:gd name="connsiteX7" fmla="*/ 12530 w 388244"/>
              <a:gd name="connsiteY7" fmla="*/ 378092 h 2031387"/>
              <a:gd name="connsiteX8" fmla="*/ 17293 w 388244"/>
              <a:gd name="connsiteY8" fmla="*/ 397142 h 2031387"/>
              <a:gd name="connsiteX9" fmla="*/ 50630 w 388244"/>
              <a:gd name="connsiteY9" fmla="*/ 11379 h 203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244" h="2031387">
                <a:moveTo>
                  <a:pt x="50630" y="11379"/>
                </a:moveTo>
                <a:cubicBezTo>
                  <a:pt x="73649" y="95516"/>
                  <a:pt x="102224" y="654317"/>
                  <a:pt x="155405" y="901967"/>
                </a:cubicBezTo>
                <a:cubicBezTo>
                  <a:pt x="208586" y="1149617"/>
                  <a:pt x="336381" y="1418698"/>
                  <a:pt x="369718" y="1497279"/>
                </a:cubicBezTo>
                <a:cubicBezTo>
                  <a:pt x="403055" y="1575860"/>
                  <a:pt x="387180" y="1284554"/>
                  <a:pt x="355430" y="1373454"/>
                </a:cubicBezTo>
                <a:cubicBezTo>
                  <a:pt x="323680" y="1462354"/>
                  <a:pt x="190330" y="2011629"/>
                  <a:pt x="179218" y="2030679"/>
                </a:cubicBezTo>
                <a:cubicBezTo>
                  <a:pt x="168106" y="2049729"/>
                  <a:pt x="287168" y="1679841"/>
                  <a:pt x="288755" y="1487754"/>
                </a:cubicBezTo>
                <a:cubicBezTo>
                  <a:pt x="290342" y="1295667"/>
                  <a:pt x="234781" y="1063098"/>
                  <a:pt x="188743" y="878154"/>
                </a:cubicBezTo>
                <a:cubicBezTo>
                  <a:pt x="142706" y="693210"/>
                  <a:pt x="41105" y="458261"/>
                  <a:pt x="12530" y="378092"/>
                </a:cubicBezTo>
                <a:cubicBezTo>
                  <a:pt x="-16045" y="297923"/>
                  <a:pt x="12530" y="459055"/>
                  <a:pt x="17293" y="397142"/>
                </a:cubicBezTo>
                <a:cubicBezTo>
                  <a:pt x="22055" y="335230"/>
                  <a:pt x="27611" y="-72758"/>
                  <a:pt x="50630" y="113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5743858B-F4BE-EFDD-EFE2-1B1DCF4AA974}"/>
              </a:ext>
            </a:extLst>
          </p:cNvPr>
          <p:cNvSpPr/>
          <p:nvPr/>
        </p:nvSpPr>
        <p:spPr>
          <a:xfrm>
            <a:off x="3884610" y="5565747"/>
            <a:ext cx="403138" cy="95819"/>
          </a:xfrm>
          <a:custGeom>
            <a:avLst/>
            <a:gdLst>
              <a:gd name="connsiteX0" fmla="*/ 1590 w 403138"/>
              <a:gd name="connsiteY0" fmla="*/ 28 h 95819"/>
              <a:gd name="connsiteX1" fmla="*/ 300040 w 403138"/>
              <a:gd name="connsiteY1" fmla="*/ 73053 h 95819"/>
              <a:gd name="connsiteX2" fmla="*/ 166690 w 403138"/>
              <a:gd name="connsiteY2" fmla="*/ 57178 h 95819"/>
              <a:gd name="connsiteX3" fmla="*/ 401640 w 403138"/>
              <a:gd name="connsiteY3" fmla="*/ 95278 h 95819"/>
              <a:gd name="connsiteX4" fmla="*/ 258765 w 403138"/>
              <a:gd name="connsiteY4" fmla="*/ 79403 h 95819"/>
              <a:gd name="connsiteX5" fmla="*/ 90490 w 403138"/>
              <a:gd name="connsiteY5" fmla="*/ 76228 h 95819"/>
              <a:gd name="connsiteX6" fmla="*/ 176215 w 403138"/>
              <a:gd name="connsiteY6" fmla="*/ 82578 h 95819"/>
              <a:gd name="connsiteX7" fmla="*/ 1590 w 403138"/>
              <a:gd name="connsiteY7" fmla="*/ 28 h 9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138" h="95819">
                <a:moveTo>
                  <a:pt x="1590" y="28"/>
                </a:moveTo>
                <a:cubicBezTo>
                  <a:pt x="22227" y="-1559"/>
                  <a:pt x="272523" y="63528"/>
                  <a:pt x="300040" y="73053"/>
                </a:cubicBezTo>
                <a:cubicBezTo>
                  <a:pt x="327557" y="82578"/>
                  <a:pt x="149757" y="53474"/>
                  <a:pt x="166690" y="57178"/>
                </a:cubicBezTo>
                <a:cubicBezTo>
                  <a:pt x="183623" y="60882"/>
                  <a:pt x="386294" y="91574"/>
                  <a:pt x="401640" y="95278"/>
                </a:cubicBezTo>
                <a:cubicBezTo>
                  <a:pt x="416986" y="98982"/>
                  <a:pt x="310623" y="82578"/>
                  <a:pt x="258765" y="79403"/>
                </a:cubicBezTo>
                <a:cubicBezTo>
                  <a:pt x="206907" y="76228"/>
                  <a:pt x="104248" y="75699"/>
                  <a:pt x="90490" y="76228"/>
                </a:cubicBezTo>
                <a:cubicBezTo>
                  <a:pt x="76732" y="76757"/>
                  <a:pt x="184682" y="94749"/>
                  <a:pt x="176215" y="82578"/>
                </a:cubicBezTo>
                <a:cubicBezTo>
                  <a:pt x="167748" y="70407"/>
                  <a:pt x="-19047" y="1615"/>
                  <a:pt x="1590" y="2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01FAE97E-9207-2BBF-8CA6-41A1F3B7A115}"/>
              </a:ext>
            </a:extLst>
          </p:cNvPr>
          <p:cNvSpPr/>
          <p:nvPr/>
        </p:nvSpPr>
        <p:spPr>
          <a:xfrm>
            <a:off x="5123847" y="5238024"/>
            <a:ext cx="909504" cy="258431"/>
          </a:xfrm>
          <a:custGeom>
            <a:avLst/>
            <a:gdLst>
              <a:gd name="connsiteX0" fmla="*/ 603 w 909504"/>
              <a:gd name="connsiteY0" fmla="*/ 257901 h 258431"/>
              <a:gd name="connsiteX1" fmla="*/ 375253 w 909504"/>
              <a:gd name="connsiteY1" fmla="*/ 67401 h 258431"/>
              <a:gd name="connsiteX2" fmla="*/ 280003 w 909504"/>
              <a:gd name="connsiteY2" fmla="*/ 80101 h 258431"/>
              <a:gd name="connsiteX3" fmla="*/ 664178 w 909504"/>
              <a:gd name="connsiteY3" fmla="*/ 38826 h 258431"/>
              <a:gd name="connsiteX4" fmla="*/ 562578 w 909504"/>
              <a:gd name="connsiteY4" fmla="*/ 726 h 258431"/>
              <a:gd name="connsiteX5" fmla="*/ 902303 w 909504"/>
              <a:gd name="connsiteY5" fmla="*/ 73751 h 258431"/>
              <a:gd name="connsiteX6" fmla="*/ 772128 w 909504"/>
              <a:gd name="connsiteY6" fmla="*/ 51526 h 258431"/>
              <a:gd name="connsiteX7" fmla="*/ 511778 w 909504"/>
              <a:gd name="connsiteY7" fmla="*/ 86451 h 258431"/>
              <a:gd name="connsiteX8" fmla="*/ 514953 w 909504"/>
              <a:gd name="connsiteY8" fmla="*/ 102326 h 258431"/>
              <a:gd name="connsiteX9" fmla="*/ 400653 w 909504"/>
              <a:gd name="connsiteY9" fmla="*/ 108676 h 258431"/>
              <a:gd name="connsiteX10" fmla="*/ 289528 w 909504"/>
              <a:gd name="connsiteY10" fmla="*/ 124551 h 258431"/>
              <a:gd name="connsiteX11" fmla="*/ 603 w 909504"/>
              <a:gd name="connsiteY11" fmla="*/ 257901 h 25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9504" h="258431">
                <a:moveTo>
                  <a:pt x="603" y="257901"/>
                </a:moveTo>
                <a:cubicBezTo>
                  <a:pt x="14890" y="248376"/>
                  <a:pt x="328686" y="97034"/>
                  <a:pt x="375253" y="67401"/>
                </a:cubicBezTo>
                <a:cubicBezTo>
                  <a:pt x="421820" y="37768"/>
                  <a:pt x="280003" y="80101"/>
                  <a:pt x="280003" y="80101"/>
                </a:cubicBezTo>
                <a:cubicBezTo>
                  <a:pt x="328157" y="75339"/>
                  <a:pt x="617082" y="52055"/>
                  <a:pt x="664178" y="38826"/>
                </a:cubicBezTo>
                <a:cubicBezTo>
                  <a:pt x="711274" y="25597"/>
                  <a:pt x="522891" y="-5095"/>
                  <a:pt x="562578" y="726"/>
                </a:cubicBezTo>
                <a:cubicBezTo>
                  <a:pt x="602265" y="6547"/>
                  <a:pt x="867378" y="65284"/>
                  <a:pt x="902303" y="73751"/>
                </a:cubicBezTo>
                <a:cubicBezTo>
                  <a:pt x="937228" y="82218"/>
                  <a:pt x="837215" y="49409"/>
                  <a:pt x="772128" y="51526"/>
                </a:cubicBezTo>
                <a:cubicBezTo>
                  <a:pt x="707041" y="53643"/>
                  <a:pt x="554640" y="77984"/>
                  <a:pt x="511778" y="86451"/>
                </a:cubicBezTo>
                <a:cubicBezTo>
                  <a:pt x="468916" y="94918"/>
                  <a:pt x="533474" y="98622"/>
                  <a:pt x="514953" y="102326"/>
                </a:cubicBezTo>
                <a:cubicBezTo>
                  <a:pt x="496432" y="106030"/>
                  <a:pt x="438224" y="104972"/>
                  <a:pt x="400653" y="108676"/>
                </a:cubicBezTo>
                <a:cubicBezTo>
                  <a:pt x="363082" y="112380"/>
                  <a:pt x="349324" y="103384"/>
                  <a:pt x="289528" y="124551"/>
                </a:cubicBezTo>
                <a:cubicBezTo>
                  <a:pt x="229732" y="145718"/>
                  <a:pt x="-13684" y="267426"/>
                  <a:pt x="603" y="25790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28B07A9C-7286-3A36-8C6C-1C6F42309811}"/>
              </a:ext>
            </a:extLst>
          </p:cNvPr>
          <p:cNvSpPr/>
          <p:nvPr/>
        </p:nvSpPr>
        <p:spPr>
          <a:xfrm>
            <a:off x="4771919" y="3924286"/>
            <a:ext cx="1714369" cy="1000462"/>
          </a:xfrm>
          <a:custGeom>
            <a:avLst/>
            <a:gdLst>
              <a:gd name="connsiteX0" fmla="*/ 106 w 1714369"/>
              <a:gd name="connsiteY0" fmla="*/ 14 h 1000462"/>
              <a:gd name="connsiteX1" fmla="*/ 704956 w 1714369"/>
              <a:gd name="connsiteY1" fmla="*/ 428639 h 1000462"/>
              <a:gd name="connsiteX2" fmla="*/ 495406 w 1714369"/>
              <a:gd name="connsiteY2" fmla="*/ 377839 h 1000462"/>
              <a:gd name="connsiteX3" fmla="*/ 1682856 w 1714369"/>
              <a:gd name="connsiteY3" fmla="*/ 987439 h 1000462"/>
              <a:gd name="connsiteX4" fmla="*/ 1397106 w 1714369"/>
              <a:gd name="connsiteY4" fmla="*/ 809639 h 1000462"/>
              <a:gd name="connsiteX5" fmla="*/ 603356 w 1714369"/>
              <a:gd name="connsiteY5" fmla="*/ 327039 h 1000462"/>
              <a:gd name="connsiteX6" fmla="*/ 762106 w 1714369"/>
              <a:gd name="connsiteY6" fmla="*/ 444514 h 1000462"/>
              <a:gd name="connsiteX7" fmla="*/ 106 w 1714369"/>
              <a:gd name="connsiteY7" fmla="*/ 14 h 100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369" h="1000462">
                <a:moveTo>
                  <a:pt x="106" y="14"/>
                </a:moveTo>
                <a:cubicBezTo>
                  <a:pt x="-9419" y="-2632"/>
                  <a:pt x="622406" y="365668"/>
                  <a:pt x="704956" y="428639"/>
                </a:cubicBezTo>
                <a:cubicBezTo>
                  <a:pt x="787506" y="491610"/>
                  <a:pt x="332423" y="284706"/>
                  <a:pt x="495406" y="377839"/>
                </a:cubicBezTo>
                <a:cubicBezTo>
                  <a:pt x="658389" y="470972"/>
                  <a:pt x="1532573" y="915472"/>
                  <a:pt x="1682856" y="987439"/>
                </a:cubicBezTo>
                <a:cubicBezTo>
                  <a:pt x="1833139" y="1059406"/>
                  <a:pt x="1397106" y="809639"/>
                  <a:pt x="1397106" y="809639"/>
                </a:cubicBezTo>
                <a:lnTo>
                  <a:pt x="603356" y="327039"/>
                </a:lnTo>
                <a:cubicBezTo>
                  <a:pt x="497523" y="266185"/>
                  <a:pt x="857885" y="498489"/>
                  <a:pt x="762106" y="444514"/>
                </a:cubicBezTo>
                <a:cubicBezTo>
                  <a:pt x="666327" y="390539"/>
                  <a:pt x="9631" y="2660"/>
                  <a:pt x="106" y="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39" name="グループ化 1238">
            <a:extLst>
              <a:ext uri="{FF2B5EF4-FFF2-40B4-BE49-F238E27FC236}">
                <a16:creationId xmlns:a16="http://schemas.microsoft.com/office/drawing/2014/main" id="{324629C4-AE21-E722-FE25-29C54E9B0DAA}"/>
              </a:ext>
            </a:extLst>
          </p:cNvPr>
          <p:cNvGrpSpPr/>
          <p:nvPr/>
        </p:nvGrpSpPr>
        <p:grpSpPr>
          <a:xfrm>
            <a:off x="5609589" y="9002451"/>
            <a:ext cx="3533869" cy="2932533"/>
            <a:chOff x="3579911" y="4616739"/>
            <a:chExt cx="5633745" cy="4675087"/>
          </a:xfrm>
        </p:grpSpPr>
        <p:grpSp>
          <p:nvGrpSpPr>
            <p:cNvPr id="1286" name="グループ化 1285">
              <a:extLst>
                <a:ext uri="{FF2B5EF4-FFF2-40B4-BE49-F238E27FC236}">
                  <a16:creationId xmlns:a16="http://schemas.microsoft.com/office/drawing/2014/main" id="{BDC0F4B7-9FBD-EA18-2ABD-08708566BD34}"/>
                </a:ext>
              </a:extLst>
            </p:cNvPr>
            <p:cNvGrpSpPr/>
            <p:nvPr/>
          </p:nvGrpSpPr>
          <p:grpSpPr>
            <a:xfrm>
              <a:off x="3579911" y="4958918"/>
              <a:ext cx="5633745" cy="4332908"/>
              <a:chOff x="3579911" y="4958918"/>
              <a:chExt cx="5633745" cy="4332908"/>
            </a:xfrm>
            <a:solidFill>
              <a:schemeClr val="bg2">
                <a:lumMod val="50000"/>
              </a:schemeClr>
            </a:solidFill>
          </p:grpSpPr>
          <p:sp>
            <p:nvSpPr>
              <p:cNvPr id="1292" name="フリーフォーム 1291">
                <a:extLst>
                  <a:ext uri="{FF2B5EF4-FFF2-40B4-BE49-F238E27FC236}">
                    <a16:creationId xmlns:a16="http://schemas.microsoft.com/office/drawing/2014/main" id="{983C1C56-B065-3D7B-BDFC-D6C898B6F282}"/>
                  </a:ext>
                </a:extLst>
              </p:cNvPr>
              <p:cNvSpPr/>
              <p:nvPr/>
            </p:nvSpPr>
            <p:spPr>
              <a:xfrm>
                <a:off x="4443626" y="5366470"/>
                <a:ext cx="1932897" cy="1316905"/>
              </a:xfrm>
              <a:custGeom>
                <a:avLst/>
                <a:gdLst>
                  <a:gd name="connsiteX0" fmla="*/ 236324 w 1932897"/>
                  <a:gd name="connsiteY0" fmla="*/ 135805 h 1316905"/>
                  <a:gd name="connsiteX1" fmla="*/ 512549 w 1932897"/>
                  <a:gd name="connsiteY1" fmla="*/ 186605 h 1316905"/>
                  <a:gd name="connsiteX2" fmla="*/ 433174 w 1932897"/>
                  <a:gd name="connsiteY2" fmla="*/ 189780 h 1316905"/>
                  <a:gd name="connsiteX3" fmla="*/ 1239624 w 1932897"/>
                  <a:gd name="connsiteY3" fmla="*/ 100880 h 1316905"/>
                  <a:gd name="connsiteX4" fmla="*/ 1074524 w 1932897"/>
                  <a:gd name="connsiteY4" fmla="*/ 129455 h 1316905"/>
                  <a:gd name="connsiteX5" fmla="*/ 1547599 w 1932897"/>
                  <a:gd name="connsiteY5" fmla="*/ 56430 h 1316905"/>
                  <a:gd name="connsiteX6" fmla="*/ 1623799 w 1932897"/>
                  <a:gd name="connsiteY6" fmla="*/ 62780 h 1316905"/>
                  <a:gd name="connsiteX7" fmla="*/ 1595224 w 1932897"/>
                  <a:gd name="connsiteY7" fmla="*/ 85005 h 1316905"/>
                  <a:gd name="connsiteX8" fmla="*/ 1782549 w 1932897"/>
                  <a:gd name="connsiteY8" fmla="*/ 24680 h 1316905"/>
                  <a:gd name="connsiteX9" fmla="*/ 1839699 w 1932897"/>
                  <a:gd name="connsiteY9" fmla="*/ 27855 h 1316905"/>
                  <a:gd name="connsiteX10" fmla="*/ 1849224 w 1932897"/>
                  <a:gd name="connsiteY10" fmla="*/ 2455 h 1316905"/>
                  <a:gd name="connsiteX11" fmla="*/ 1931774 w 1932897"/>
                  <a:gd name="connsiteY11" fmla="*/ 97705 h 1316905"/>
                  <a:gd name="connsiteX12" fmla="*/ 1896849 w 1932897"/>
                  <a:gd name="connsiteY12" fmla="*/ 300905 h 1316905"/>
                  <a:gd name="connsiteX13" fmla="*/ 1893674 w 1932897"/>
                  <a:gd name="connsiteY13" fmla="*/ 853355 h 1316905"/>
                  <a:gd name="connsiteX14" fmla="*/ 1915899 w 1932897"/>
                  <a:gd name="connsiteY14" fmla="*/ 1151805 h 1316905"/>
                  <a:gd name="connsiteX15" fmla="*/ 1900024 w 1932897"/>
                  <a:gd name="connsiteY15" fmla="*/ 1196255 h 1316905"/>
                  <a:gd name="connsiteX16" fmla="*/ 1884149 w 1932897"/>
                  <a:gd name="connsiteY16" fmla="*/ 1316905 h 1316905"/>
                  <a:gd name="connsiteX17" fmla="*/ 1693649 w 1932897"/>
                  <a:gd name="connsiteY17" fmla="*/ 1196255 h 1316905"/>
                  <a:gd name="connsiteX18" fmla="*/ 1646024 w 1932897"/>
                  <a:gd name="connsiteY18" fmla="*/ 1094655 h 1316905"/>
                  <a:gd name="connsiteX19" fmla="*/ 1496799 w 1932897"/>
                  <a:gd name="connsiteY19" fmla="*/ 970830 h 1316905"/>
                  <a:gd name="connsiteX20" fmla="*/ 1630149 w 1932897"/>
                  <a:gd name="connsiteY20" fmla="*/ 980355 h 1316905"/>
                  <a:gd name="connsiteX21" fmla="*/ 1719049 w 1932897"/>
                  <a:gd name="connsiteY21" fmla="*/ 761280 h 1316905"/>
                  <a:gd name="connsiteX22" fmla="*/ 1725399 w 1932897"/>
                  <a:gd name="connsiteY22" fmla="*/ 161205 h 1316905"/>
                  <a:gd name="connsiteX23" fmla="*/ 1715874 w 1932897"/>
                  <a:gd name="connsiteY23" fmla="*/ 145330 h 1316905"/>
                  <a:gd name="connsiteX24" fmla="*/ 1233274 w 1932897"/>
                  <a:gd name="connsiteY24" fmla="*/ 158030 h 1316905"/>
                  <a:gd name="connsiteX25" fmla="*/ 1182474 w 1932897"/>
                  <a:gd name="connsiteY25" fmla="*/ 205655 h 1316905"/>
                  <a:gd name="connsiteX26" fmla="*/ 852274 w 1932897"/>
                  <a:gd name="connsiteY26" fmla="*/ 319955 h 1316905"/>
                  <a:gd name="connsiteX27" fmla="*/ 258549 w 1932897"/>
                  <a:gd name="connsiteY27" fmla="*/ 523155 h 1316905"/>
                  <a:gd name="connsiteX28" fmla="*/ 134724 w 1932897"/>
                  <a:gd name="connsiteY28" fmla="*/ 481880 h 1316905"/>
                  <a:gd name="connsiteX29" fmla="*/ 10899 w 1932897"/>
                  <a:gd name="connsiteY29" fmla="*/ 364405 h 1316905"/>
                  <a:gd name="connsiteX30" fmla="*/ 10899 w 1932897"/>
                  <a:gd name="connsiteY30" fmla="*/ 278680 h 1316905"/>
                  <a:gd name="connsiteX31" fmla="*/ 52174 w 1932897"/>
                  <a:gd name="connsiteY31" fmla="*/ 199305 h 1316905"/>
                  <a:gd name="connsiteX32" fmla="*/ 137899 w 1932897"/>
                  <a:gd name="connsiteY32" fmla="*/ 135805 h 1316905"/>
                  <a:gd name="connsiteX33" fmla="*/ 236324 w 1932897"/>
                  <a:gd name="connsiteY33" fmla="*/ 135805 h 131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32897" h="1316905">
                    <a:moveTo>
                      <a:pt x="236324" y="135805"/>
                    </a:moveTo>
                    <a:cubicBezTo>
                      <a:pt x="298766" y="144272"/>
                      <a:pt x="479741" y="177609"/>
                      <a:pt x="512549" y="186605"/>
                    </a:cubicBezTo>
                    <a:cubicBezTo>
                      <a:pt x="545357" y="195601"/>
                      <a:pt x="433174" y="189780"/>
                      <a:pt x="433174" y="189780"/>
                    </a:cubicBezTo>
                    <a:lnTo>
                      <a:pt x="1239624" y="100880"/>
                    </a:lnTo>
                    <a:cubicBezTo>
                      <a:pt x="1346515" y="90826"/>
                      <a:pt x="1023195" y="136863"/>
                      <a:pt x="1074524" y="129455"/>
                    </a:cubicBezTo>
                    <a:cubicBezTo>
                      <a:pt x="1125853" y="122047"/>
                      <a:pt x="1456053" y="67543"/>
                      <a:pt x="1547599" y="56430"/>
                    </a:cubicBezTo>
                    <a:cubicBezTo>
                      <a:pt x="1639145" y="45317"/>
                      <a:pt x="1615862" y="58017"/>
                      <a:pt x="1623799" y="62780"/>
                    </a:cubicBezTo>
                    <a:cubicBezTo>
                      <a:pt x="1631737" y="67542"/>
                      <a:pt x="1568766" y="91355"/>
                      <a:pt x="1595224" y="85005"/>
                    </a:cubicBezTo>
                    <a:cubicBezTo>
                      <a:pt x="1621682" y="78655"/>
                      <a:pt x="1741803" y="34205"/>
                      <a:pt x="1782549" y="24680"/>
                    </a:cubicBezTo>
                    <a:cubicBezTo>
                      <a:pt x="1823295" y="15155"/>
                      <a:pt x="1828587" y="31559"/>
                      <a:pt x="1839699" y="27855"/>
                    </a:cubicBezTo>
                    <a:cubicBezTo>
                      <a:pt x="1850811" y="24151"/>
                      <a:pt x="1833878" y="-9187"/>
                      <a:pt x="1849224" y="2455"/>
                    </a:cubicBezTo>
                    <a:cubicBezTo>
                      <a:pt x="1864570" y="14097"/>
                      <a:pt x="1923836" y="47963"/>
                      <a:pt x="1931774" y="97705"/>
                    </a:cubicBezTo>
                    <a:cubicBezTo>
                      <a:pt x="1939712" y="147447"/>
                      <a:pt x="1903199" y="174963"/>
                      <a:pt x="1896849" y="300905"/>
                    </a:cubicBezTo>
                    <a:cubicBezTo>
                      <a:pt x="1890499" y="426847"/>
                      <a:pt x="1890499" y="711538"/>
                      <a:pt x="1893674" y="853355"/>
                    </a:cubicBezTo>
                    <a:cubicBezTo>
                      <a:pt x="1896849" y="995172"/>
                      <a:pt x="1914841" y="1094655"/>
                      <a:pt x="1915899" y="1151805"/>
                    </a:cubicBezTo>
                    <a:cubicBezTo>
                      <a:pt x="1916957" y="1208955"/>
                      <a:pt x="1905316" y="1168738"/>
                      <a:pt x="1900024" y="1196255"/>
                    </a:cubicBezTo>
                    <a:cubicBezTo>
                      <a:pt x="1894732" y="1223772"/>
                      <a:pt x="1918545" y="1316905"/>
                      <a:pt x="1884149" y="1316905"/>
                    </a:cubicBezTo>
                    <a:cubicBezTo>
                      <a:pt x="1849753" y="1316905"/>
                      <a:pt x="1733337" y="1233297"/>
                      <a:pt x="1693649" y="1196255"/>
                    </a:cubicBezTo>
                    <a:cubicBezTo>
                      <a:pt x="1653962" y="1159213"/>
                      <a:pt x="1678832" y="1132226"/>
                      <a:pt x="1646024" y="1094655"/>
                    </a:cubicBezTo>
                    <a:cubicBezTo>
                      <a:pt x="1613216" y="1057084"/>
                      <a:pt x="1499445" y="989880"/>
                      <a:pt x="1496799" y="970830"/>
                    </a:cubicBezTo>
                    <a:cubicBezTo>
                      <a:pt x="1494153" y="951780"/>
                      <a:pt x="1593107" y="1015280"/>
                      <a:pt x="1630149" y="980355"/>
                    </a:cubicBezTo>
                    <a:cubicBezTo>
                      <a:pt x="1667191" y="945430"/>
                      <a:pt x="1703174" y="897805"/>
                      <a:pt x="1719049" y="761280"/>
                    </a:cubicBezTo>
                    <a:cubicBezTo>
                      <a:pt x="1734924" y="624755"/>
                      <a:pt x="1725399" y="161205"/>
                      <a:pt x="1725399" y="161205"/>
                    </a:cubicBezTo>
                    <a:cubicBezTo>
                      <a:pt x="1724870" y="58547"/>
                      <a:pt x="1797895" y="145859"/>
                      <a:pt x="1715874" y="145330"/>
                    </a:cubicBezTo>
                    <a:cubicBezTo>
                      <a:pt x="1633853" y="144801"/>
                      <a:pt x="1322174" y="147976"/>
                      <a:pt x="1233274" y="158030"/>
                    </a:cubicBezTo>
                    <a:cubicBezTo>
                      <a:pt x="1144374" y="168084"/>
                      <a:pt x="1245974" y="178668"/>
                      <a:pt x="1182474" y="205655"/>
                    </a:cubicBezTo>
                    <a:cubicBezTo>
                      <a:pt x="1118974" y="232642"/>
                      <a:pt x="852274" y="319955"/>
                      <a:pt x="852274" y="319955"/>
                    </a:cubicBezTo>
                    <a:cubicBezTo>
                      <a:pt x="698287" y="372872"/>
                      <a:pt x="378141" y="496168"/>
                      <a:pt x="258549" y="523155"/>
                    </a:cubicBezTo>
                    <a:cubicBezTo>
                      <a:pt x="138957" y="550143"/>
                      <a:pt x="175999" y="508338"/>
                      <a:pt x="134724" y="481880"/>
                    </a:cubicBezTo>
                    <a:cubicBezTo>
                      <a:pt x="93449" y="455422"/>
                      <a:pt x="31536" y="398272"/>
                      <a:pt x="10899" y="364405"/>
                    </a:cubicBezTo>
                    <a:cubicBezTo>
                      <a:pt x="-9739" y="330538"/>
                      <a:pt x="4020" y="306197"/>
                      <a:pt x="10899" y="278680"/>
                    </a:cubicBezTo>
                    <a:cubicBezTo>
                      <a:pt x="17778" y="251163"/>
                      <a:pt x="31007" y="223118"/>
                      <a:pt x="52174" y="199305"/>
                    </a:cubicBezTo>
                    <a:cubicBezTo>
                      <a:pt x="73341" y="175493"/>
                      <a:pt x="111970" y="146388"/>
                      <a:pt x="137899" y="135805"/>
                    </a:cubicBezTo>
                    <a:cubicBezTo>
                      <a:pt x="163828" y="125222"/>
                      <a:pt x="173882" y="127338"/>
                      <a:pt x="236324" y="1358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 1292">
                <a:extLst>
                  <a:ext uri="{FF2B5EF4-FFF2-40B4-BE49-F238E27FC236}">
                    <a16:creationId xmlns:a16="http://schemas.microsoft.com/office/drawing/2014/main" id="{3D5BD3FF-F0E2-9B9F-1B9F-0C207EF16A9F}"/>
                  </a:ext>
                </a:extLst>
              </p:cNvPr>
              <p:cNvSpPr/>
              <p:nvPr/>
            </p:nvSpPr>
            <p:spPr>
              <a:xfrm>
                <a:off x="4808833" y="5397271"/>
                <a:ext cx="1346599" cy="1697965"/>
              </a:xfrm>
              <a:custGeom>
                <a:avLst/>
                <a:gdLst>
                  <a:gd name="connsiteX0" fmla="*/ 1233192 w 1346599"/>
                  <a:gd name="connsiteY0" fmla="*/ 3404 h 1697965"/>
                  <a:gd name="connsiteX1" fmla="*/ 823617 w 1346599"/>
                  <a:gd name="connsiteY1" fmla="*/ 143104 h 1697965"/>
                  <a:gd name="connsiteX2" fmla="*/ 922042 w 1346599"/>
                  <a:gd name="connsiteY2" fmla="*/ 225654 h 1697965"/>
                  <a:gd name="connsiteX3" fmla="*/ 766467 w 1346599"/>
                  <a:gd name="connsiteY3" fmla="*/ 476479 h 1697965"/>
                  <a:gd name="connsiteX4" fmla="*/ 271167 w 1346599"/>
                  <a:gd name="connsiteY4" fmla="*/ 1121004 h 1697965"/>
                  <a:gd name="connsiteX5" fmla="*/ 239417 w 1346599"/>
                  <a:gd name="connsiteY5" fmla="*/ 1159104 h 1697965"/>
                  <a:gd name="connsiteX6" fmla="*/ 306092 w 1346599"/>
                  <a:gd name="connsiteY6" fmla="*/ 1063854 h 1697965"/>
                  <a:gd name="connsiteX7" fmla="*/ 10817 w 1346599"/>
                  <a:gd name="connsiteY7" fmla="*/ 1279754 h 1697965"/>
                  <a:gd name="connsiteX8" fmla="*/ 64792 w 1346599"/>
                  <a:gd name="connsiteY8" fmla="*/ 1663929 h 1697965"/>
                  <a:gd name="connsiteX9" fmla="*/ 71142 w 1346599"/>
                  <a:gd name="connsiteY9" fmla="*/ 1629004 h 1697965"/>
                  <a:gd name="connsiteX10" fmla="*/ 315617 w 1346599"/>
                  <a:gd name="connsiteY10" fmla="*/ 1222604 h 1697965"/>
                  <a:gd name="connsiteX11" fmla="*/ 747417 w 1346599"/>
                  <a:gd name="connsiteY11" fmla="*/ 860654 h 1697965"/>
                  <a:gd name="connsiteX12" fmla="*/ 947442 w 1346599"/>
                  <a:gd name="connsiteY12" fmla="*/ 486004 h 1697965"/>
                  <a:gd name="connsiteX13" fmla="*/ 1328442 w 1346599"/>
                  <a:gd name="connsiteY13" fmla="*/ 79604 h 1697965"/>
                  <a:gd name="connsiteX14" fmla="*/ 1233192 w 1346599"/>
                  <a:gd name="connsiteY14" fmla="*/ 3404 h 169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6599" h="1697965">
                    <a:moveTo>
                      <a:pt x="1233192" y="3404"/>
                    </a:moveTo>
                    <a:cubicBezTo>
                      <a:pt x="1149055" y="13987"/>
                      <a:pt x="875475" y="106062"/>
                      <a:pt x="823617" y="143104"/>
                    </a:cubicBezTo>
                    <a:cubicBezTo>
                      <a:pt x="771759" y="180146"/>
                      <a:pt x="931567" y="170092"/>
                      <a:pt x="922042" y="225654"/>
                    </a:cubicBezTo>
                    <a:cubicBezTo>
                      <a:pt x="912517" y="281216"/>
                      <a:pt x="874946" y="327254"/>
                      <a:pt x="766467" y="476479"/>
                    </a:cubicBezTo>
                    <a:cubicBezTo>
                      <a:pt x="657988" y="625704"/>
                      <a:pt x="359009" y="1007233"/>
                      <a:pt x="271167" y="1121004"/>
                    </a:cubicBezTo>
                    <a:cubicBezTo>
                      <a:pt x="183325" y="1234775"/>
                      <a:pt x="233596" y="1168629"/>
                      <a:pt x="239417" y="1159104"/>
                    </a:cubicBezTo>
                    <a:cubicBezTo>
                      <a:pt x="245238" y="1149579"/>
                      <a:pt x="344192" y="1043746"/>
                      <a:pt x="306092" y="1063854"/>
                    </a:cubicBezTo>
                    <a:cubicBezTo>
                      <a:pt x="267992" y="1083962"/>
                      <a:pt x="51034" y="1179742"/>
                      <a:pt x="10817" y="1279754"/>
                    </a:cubicBezTo>
                    <a:cubicBezTo>
                      <a:pt x="-29400" y="1379766"/>
                      <a:pt x="54738" y="1605721"/>
                      <a:pt x="64792" y="1663929"/>
                    </a:cubicBezTo>
                    <a:cubicBezTo>
                      <a:pt x="74846" y="1722137"/>
                      <a:pt x="29338" y="1702558"/>
                      <a:pt x="71142" y="1629004"/>
                    </a:cubicBezTo>
                    <a:cubicBezTo>
                      <a:pt x="112946" y="1555450"/>
                      <a:pt x="202905" y="1350662"/>
                      <a:pt x="315617" y="1222604"/>
                    </a:cubicBezTo>
                    <a:cubicBezTo>
                      <a:pt x="428329" y="1094546"/>
                      <a:pt x="642113" y="983421"/>
                      <a:pt x="747417" y="860654"/>
                    </a:cubicBezTo>
                    <a:cubicBezTo>
                      <a:pt x="852721" y="737887"/>
                      <a:pt x="850605" y="616179"/>
                      <a:pt x="947442" y="486004"/>
                    </a:cubicBezTo>
                    <a:cubicBezTo>
                      <a:pt x="1044279" y="355829"/>
                      <a:pt x="1278171" y="155275"/>
                      <a:pt x="1328442" y="79604"/>
                    </a:cubicBezTo>
                    <a:cubicBezTo>
                      <a:pt x="1378713" y="3933"/>
                      <a:pt x="1317329" y="-7179"/>
                      <a:pt x="1233192" y="3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 1293">
                <a:extLst>
                  <a:ext uri="{FF2B5EF4-FFF2-40B4-BE49-F238E27FC236}">
                    <a16:creationId xmlns:a16="http://schemas.microsoft.com/office/drawing/2014/main" id="{8F47EB31-8199-F6D0-9865-9015C7F58312}"/>
                  </a:ext>
                </a:extLst>
              </p:cNvPr>
              <p:cNvSpPr/>
              <p:nvPr/>
            </p:nvSpPr>
            <p:spPr>
              <a:xfrm>
                <a:off x="5031648" y="5665251"/>
                <a:ext cx="1100993" cy="1664640"/>
              </a:xfrm>
              <a:custGeom>
                <a:avLst/>
                <a:gdLst>
                  <a:gd name="connsiteX0" fmla="*/ 842102 w 1100993"/>
                  <a:gd name="connsiteY0" fmla="*/ 5299 h 1664640"/>
                  <a:gd name="connsiteX1" fmla="*/ 778602 w 1100993"/>
                  <a:gd name="connsiteY1" fmla="*/ 183099 h 1664640"/>
                  <a:gd name="connsiteX2" fmla="*/ 784952 w 1100993"/>
                  <a:gd name="connsiteY2" fmla="*/ 259299 h 1664640"/>
                  <a:gd name="connsiteX3" fmla="*/ 1004027 w 1100993"/>
                  <a:gd name="connsiteY3" fmla="*/ 100549 h 1664640"/>
                  <a:gd name="connsiteX4" fmla="*/ 1048477 w 1100993"/>
                  <a:gd name="connsiteY4" fmla="*/ 84674 h 1664640"/>
                  <a:gd name="connsiteX5" fmla="*/ 1096102 w 1100993"/>
                  <a:gd name="connsiteY5" fmla="*/ 148174 h 1664640"/>
                  <a:gd name="connsiteX6" fmla="*/ 921477 w 1100993"/>
                  <a:gd name="connsiteY6" fmla="*/ 379949 h 1664640"/>
                  <a:gd name="connsiteX7" fmla="*/ 661127 w 1100993"/>
                  <a:gd name="connsiteY7" fmla="*/ 697449 h 1664640"/>
                  <a:gd name="connsiteX8" fmla="*/ 172177 w 1100993"/>
                  <a:gd name="connsiteY8" fmla="*/ 1386424 h 1664640"/>
                  <a:gd name="connsiteX9" fmla="*/ 29302 w 1100993"/>
                  <a:gd name="connsiteY9" fmla="*/ 1659474 h 1664640"/>
                  <a:gd name="connsiteX10" fmla="*/ 13427 w 1100993"/>
                  <a:gd name="connsiteY10" fmla="*/ 1541999 h 1664640"/>
                  <a:gd name="connsiteX11" fmla="*/ 38827 w 1100993"/>
                  <a:gd name="connsiteY11" fmla="*/ 1259424 h 1664640"/>
                  <a:gd name="connsiteX12" fmla="*/ 432527 w 1100993"/>
                  <a:gd name="connsiteY12" fmla="*/ 811749 h 1664640"/>
                  <a:gd name="connsiteX13" fmla="*/ 677002 w 1100993"/>
                  <a:gd name="connsiteY13" fmla="*/ 545049 h 1664640"/>
                  <a:gd name="connsiteX14" fmla="*/ 524602 w 1100993"/>
                  <a:gd name="connsiteY14" fmla="*/ 586324 h 1664640"/>
                  <a:gd name="connsiteX15" fmla="*/ 619852 w 1100993"/>
                  <a:gd name="connsiteY15" fmla="*/ 329149 h 1664640"/>
                  <a:gd name="connsiteX16" fmla="*/ 543652 w 1100993"/>
                  <a:gd name="connsiteY16" fmla="*/ 408524 h 1664640"/>
                  <a:gd name="connsiteX17" fmla="*/ 842102 w 1100993"/>
                  <a:gd name="connsiteY17" fmla="*/ 5299 h 166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0993" h="1664640">
                    <a:moveTo>
                      <a:pt x="842102" y="5299"/>
                    </a:moveTo>
                    <a:cubicBezTo>
                      <a:pt x="881260" y="-32272"/>
                      <a:pt x="788127" y="140766"/>
                      <a:pt x="778602" y="183099"/>
                    </a:cubicBezTo>
                    <a:cubicBezTo>
                      <a:pt x="769077" y="225432"/>
                      <a:pt x="747381" y="273057"/>
                      <a:pt x="784952" y="259299"/>
                    </a:cubicBezTo>
                    <a:cubicBezTo>
                      <a:pt x="822523" y="245541"/>
                      <a:pt x="960106" y="129653"/>
                      <a:pt x="1004027" y="100549"/>
                    </a:cubicBezTo>
                    <a:cubicBezTo>
                      <a:pt x="1047948" y="71445"/>
                      <a:pt x="1033131" y="76737"/>
                      <a:pt x="1048477" y="84674"/>
                    </a:cubicBezTo>
                    <a:cubicBezTo>
                      <a:pt x="1063823" y="92611"/>
                      <a:pt x="1117269" y="98962"/>
                      <a:pt x="1096102" y="148174"/>
                    </a:cubicBezTo>
                    <a:cubicBezTo>
                      <a:pt x="1074935" y="197386"/>
                      <a:pt x="993973" y="288403"/>
                      <a:pt x="921477" y="379949"/>
                    </a:cubicBezTo>
                    <a:cubicBezTo>
                      <a:pt x="848981" y="471495"/>
                      <a:pt x="786010" y="529703"/>
                      <a:pt x="661127" y="697449"/>
                    </a:cubicBezTo>
                    <a:cubicBezTo>
                      <a:pt x="536244" y="865195"/>
                      <a:pt x="277481" y="1226086"/>
                      <a:pt x="172177" y="1386424"/>
                    </a:cubicBezTo>
                    <a:cubicBezTo>
                      <a:pt x="66873" y="1546762"/>
                      <a:pt x="55760" y="1633545"/>
                      <a:pt x="29302" y="1659474"/>
                    </a:cubicBezTo>
                    <a:cubicBezTo>
                      <a:pt x="2844" y="1685403"/>
                      <a:pt x="11840" y="1608674"/>
                      <a:pt x="13427" y="1541999"/>
                    </a:cubicBezTo>
                    <a:cubicBezTo>
                      <a:pt x="15014" y="1475324"/>
                      <a:pt x="-31023" y="1381132"/>
                      <a:pt x="38827" y="1259424"/>
                    </a:cubicBezTo>
                    <a:cubicBezTo>
                      <a:pt x="108677" y="1137716"/>
                      <a:pt x="326165" y="930811"/>
                      <a:pt x="432527" y="811749"/>
                    </a:cubicBezTo>
                    <a:cubicBezTo>
                      <a:pt x="538889" y="692687"/>
                      <a:pt x="661656" y="582620"/>
                      <a:pt x="677002" y="545049"/>
                    </a:cubicBezTo>
                    <a:cubicBezTo>
                      <a:pt x="692348" y="507478"/>
                      <a:pt x="534127" y="622307"/>
                      <a:pt x="524602" y="586324"/>
                    </a:cubicBezTo>
                    <a:cubicBezTo>
                      <a:pt x="515077" y="550341"/>
                      <a:pt x="616677" y="358782"/>
                      <a:pt x="619852" y="329149"/>
                    </a:cubicBezTo>
                    <a:cubicBezTo>
                      <a:pt x="623027" y="299516"/>
                      <a:pt x="500789" y="457737"/>
                      <a:pt x="543652" y="408524"/>
                    </a:cubicBezTo>
                    <a:cubicBezTo>
                      <a:pt x="586514" y="359312"/>
                      <a:pt x="802944" y="42870"/>
                      <a:pt x="842102" y="5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5" name="フリーフォーム 1294">
                <a:extLst>
                  <a:ext uri="{FF2B5EF4-FFF2-40B4-BE49-F238E27FC236}">
                    <a16:creationId xmlns:a16="http://schemas.microsoft.com/office/drawing/2014/main" id="{EA7DF8AE-A1CE-053F-ED6B-07665D2B232E}"/>
                  </a:ext>
                </a:extLst>
              </p:cNvPr>
              <p:cNvSpPr/>
              <p:nvPr/>
            </p:nvSpPr>
            <p:spPr>
              <a:xfrm>
                <a:off x="5098777" y="6281654"/>
                <a:ext cx="915870" cy="1008965"/>
              </a:xfrm>
              <a:custGeom>
                <a:avLst/>
                <a:gdLst>
                  <a:gd name="connsiteX0" fmla="*/ 914673 w 915870"/>
                  <a:gd name="connsiteY0" fmla="*/ 4846 h 1008965"/>
                  <a:gd name="connsiteX1" fmla="*/ 590823 w 915870"/>
                  <a:gd name="connsiteY1" fmla="*/ 271546 h 1008965"/>
                  <a:gd name="connsiteX2" fmla="*/ 130448 w 915870"/>
                  <a:gd name="connsiteY2" fmla="*/ 836696 h 1008965"/>
                  <a:gd name="connsiteX3" fmla="*/ 3448 w 915870"/>
                  <a:gd name="connsiteY3" fmla="*/ 1008146 h 1008965"/>
                  <a:gd name="connsiteX4" fmla="*/ 70123 w 915870"/>
                  <a:gd name="connsiteY4" fmla="*/ 785896 h 1008965"/>
                  <a:gd name="connsiteX5" fmla="*/ 409848 w 915870"/>
                  <a:gd name="connsiteY5" fmla="*/ 284246 h 1008965"/>
                  <a:gd name="connsiteX6" fmla="*/ 689248 w 915870"/>
                  <a:gd name="connsiteY6" fmla="*/ 112796 h 1008965"/>
                  <a:gd name="connsiteX7" fmla="*/ 914673 w 915870"/>
                  <a:gd name="connsiteY7" fmla="*/ 4846 h 100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5870" h="1008965">
                    <a:moveTo>
                      <a:pt x="914673" y="4846"/>
                    </a:moveTo>
                    <a:cubicBezTo>
                      <a:pt x="898269" y="31304"/>
                      <a:pt x="721527" y="132904"/>
                      <a:pt x="590823" y="271546"/>
                    </a:cubicBezTo>
                    <a:cubicBezTo>
                      <a:pt x="460119" y="410188"/>
                      <a:pt x="228344" y="713929"/>
                      <a:pt x="130448" y="836696"/>
                    </a:cubicBezTo>
                    <a:cubicBezTo>
                      <a:pt x="32552" y="959463"/>
                      <a:pt x="13502" y="1016613"/>
                      <a:pt x="3448" y="1008146"/>
                    </a:cubicBezTo>
                    <a:cubicBezTo>
                      <a:pt x="-6606" y="999679"/>
                      <a:pt x="2390" y="906546"/>
                      <a:pt x="70123" y="785896"/>
                    </a:cubicBezTo>
                    <a:cubicBezTo>
                      <a:pt x="137856" y="665246"/>
                      <a:pt x="306661" y="396429"/>
                      <a:pt x="409848" y="284246"/>
                    </a:cubicBezTo>
                    <a:cubicBezTo>
                      <a:pt x="513035" y="172063"/>
                      <a:pt x="603523" y="158833"/>
                      <a:pt x="689248" y="112796"/>
                    </a:cubicBezTo>
                    <a:cubicBezTo>
                      <a:pt x="774973" y="66759"/>
                      <a:pt x="931077" y="-21612"/>
                      <a:pt x="914673" y="48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 1295">
                <a:extLst>
                  <a:ext uri="{FF2B5EF4-FFF2-40B4-BE49-F238E27FC236}">
                    <a16:creationId xmlns:a16="http://schemas.microsoft.com/office/drawing/2014/main" id="{41946F74-4FE7-F2F4-73A5-D828B80D40B8}"/>
                  </a:ext>
                </a:extLst>
              </p:cNvPr>
              <p:cNvSpPr/>
              <p:nvPr/>
            </p:nvSpPr>
            <p:spPr>
              <a:xfrm>
                <a:off x="5666270" y="6270466"/>
                <a:ext cx="269969" cy="97269"/>
              </a:xfrm>
              <a:custGeom>
                <a:avLst/>
                <a:gdLst>
                  <a:gd name="connsiteX0" fmla="*/ 32855 w 269969"/>
                  <a:gd name="connsiteY0" fmla="*/ 159 h 97269"/>
                  <a:gd name="connsiteX1" fmla="*/ 267805 w 269969"/>
                  <a:gd name="connsiteY1" fmla="*/ 57309 h 97269"/>
                  <a:gd name="connsiteX2" fmla="*/ 147155 w 269969"/>
                  <a:gd name="connsiteY2" fmla="*/ 92234 h 97269"/>
                  <a:gd name="connsiteX3" fmla="*/ 102705 w 269969"/>
                  <a:gd name="connsiteY3" fmla="*/ 95409 h 97269"/>
                  <a:gd name="connsiteX4" fmla="*/ 7455 w 269969"/>
                  <a:gd name="connsiteY4" fmla="*/ 76359 h 97269"/>
                  <a:gd name="connsiteX5" fmla="*/ 32855 w 269969"/>
                  <a:gd name="connsiteY5" fmla="*/ 159 h 97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969" h="97269">
                    <a:moveTo>
                      <a:pt x="32855" y="159"/>
                    </a:moveTo>
                    <a:cubicBezTo>
                      <a:pt x="76247" y="-3016"/>
                      <a:pt x="248755" y="41963"/>
                      <a:pt x="267805" y="57309"/>
                    </a:cubicBezTo>
                    <a:cubicBezTo>
                      <a:pt x="286855" y="72655"/>
                      <a:pt x="174672" y="85884"/>
                      <a:pt x="147155" y="92234"/>
                    </a:cubicBezTo>
                    <a:cubicBezTo>
                      <a:pt x="119638" y="98584"/>
                      <a:pt x="125988" y="98055"/>
                      <a:pt x="102705" y="95409"/>
                    </a:cubicBezTo>
                    <a:cubicBezTo>
                      <a:pt x="79422" y="92763"/>
                      <a:pt x="16451" y="89059"/>
                      <a:pt x="7455" y="76359"/>
                    </a:cubicBezTo>
                    <a:cubicBezTo>
                      <a:pt x="-1541" y="63659"/>
                      <a:pt x="-10537" y="3334"/>
                      <a:pt x="32855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 1296">
                <a:extLst>
                  <a:ext uri="{FF2B5EF4-FFF2-40B4-BE49-F238E27FC236}">
                    <a16:creationId xmlns:a16="http://schemas.microsoft.com/office/drawing/2014/main" id="{F89EC7FA-B910-C780-B817-0B3A7A77CE20}"/>
                  </a:ext>
                </a:extLst>
              </p:cNvPr>
              <p:cNvSpPr/>
              <p:nvPr/>
            </p:nvSpPr>
            <p:spPr>
              <a:xfrm>
                <a:off x="5825979" y="5120684"/>
                <a:ext cx="1708333" cy="1206209"/>
              </a:xfrm>
              <a:custGeom>
                <a:avLst/>
                <a:gdLst>
                  <a:gd name="connsiteX0" fmla="*/ 146 w 1708333"/>
                  <a:gd name="connsiteY0" fmla="*/ 1194391 h 1206209"/>
                  <a:gd name="connsiteX1" fmla="*/ 206521 w 1708333"/>
                  <a:gd name="connsiteY1" fmla="*/ 1054691 h 1206209"/>
                  <a:gd name="connsiteX2" fmla="*/ 1139971 w 1708333"/>
                  <a:gd name="connsiteY2" fmla="*/ 330791 h 1206209"/>
                  <a:gd name="connsiteX3" fmla="*/ 952646 w 1708333"/>
                  <a:gd name="connsiteY3" fmla="*/ 435566 h 1206209"/>
                  <a:gd name="connsiteX4" fmla="*/ 1708296 w 1708333"/>
                  <a:gd name="connsiteY4" fmla="*/ 591 h 1206209"/>
                  <a:gd name="connsiteX5" fmla="*/ 917721 w 1708333"/>
                  <a:gd name="connsiteY5" fmla="*/ 543516 h 1206209"/>
                  <a:gd name="connsiteX6" fmla="*/ 460521 w 1708333"/>
                  <a:gd name="connsiteY6" fmla="*/ 918166 h 1206209"/>
                  <a:gd name="connsiteX7" fmla="*/ 177946 w 1708333"/>
                  <a:gd name="connsiteY7" fmla="*/ 1165816 h 1206209"/>
                  <a:gd name="connsiteX8" fmla="*/ 146 w 1708333"/>
                  <a:gd name="connsiteY8" fmla="*/ 1194391 h 12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333" h="1206209">
                    <a:moveTo>
                      <a:pt x="146" y="1194391"/>
                    </a:moveTo>
                    <a:cubicBezTo>
                      <a:pt x="4909" y="1175870"/>
                      <a:pt x="16550" y="1198624"/>
                      <a:pt x="206521" y="1054691"/>
                    </a:cubicBezTo>
                    <a:cubicBezTo>
                      <a:pt x="396492" y="910758"/>
                      <a:pt x="1015617" y="433978"/>
                      <a:pt x="1139971" y="330791"/>
                    </a:cubicBezTo>
                    <a:cubicBezTo>
                      <a:pt x="1264325" y="227604"/>
                      <a:pt x="952646" y="435566"/>
                      <a:pt x="952646" y="435566"/>
                    </a:cubicBezTo>
                    <a:cubicBezTo>
                      <a:pt x="1047367" y="380533"/>
                      <a:pt x="1714117" y="-17401"/>
                      <a:pt x="1708296" y="591"/>
                    </a:cubicBezTo>
                    <a:cubicBezTo>
                      <a:pt x="1702475" y="18583"/>
                      <a:pt x="1125684" y="390587"/>
                      <a:pt x="917721" y="543516"/>
                    </a:cubicBezTo>
                    <a:cubicBezTo>
                      <a:pt x="709758" y="696445"/>
                      <a:pt x="583817" y="814449"/>
                      <a:pt x="460521" y="918166"/>
                    </a:cubicBezTo>
                    <a:cubicBezTo>
                      <a:pt x="337225" y="1021883"/>
                      <a:pt x="247796" y="1117662"/>
                      <a:pt x="177946" y="1165816"/>
                    </a:cubicBezTo>
                    <a:cubicBezTo>
                      <a:pt x="108096" y="1213970"/>
                      <a:pt x="-4617" y="1212912"/>
                      <a:pt x="146" y="11943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 1297">
                <a:extLst>
                  <a:ext uri="{FF2B5EF4-FFF2-40B4-BE49-F238E27FC236}">
                    <a16:creationId xmlns:a16="http://schemas.microsoft.com/office/drawing/2014/main" id="{565CA4A6-FE86-8AD0-FD74-36514D6AAC9B}"/>
                  </a:ext>
                </a:extLst>
              </p:cNvPr>
              <p:cNvSpPr/>
              <p:nvPr/>
            </p:nvSpPr>
            <p:spPr>
              <a:xfrm>
                <a:off x="7418764" y="4958918"/>
                <a:ext cx="554085" cy="1494229"/>
              </a:xfrm>
              <a:custGeom>
                <a:avLst/>
                <a:gdLst>
                  <a:gd name="connsiteX0" fmla="*/ 1211 w 554085"/>
                  <a:gd name="connsiteY0" fmla="*/ 181407 h 1494229"/>
                  <a:gd name="connsiteX1" fmla="*/ 207586 w 554085"/>
                  <a:gd name="connsiteY1" fmla="*/ 140132 h 1494229"/>
                  <a:gd name="connsiteX2" fmla="*/ 220286 w 554085"/>
                  <a:gd name="connsiteY2" fmla="*/ 73457 h 1494229"/>
                  <a:gd name="connsiteX3" fmla="*/ 328236 w 554085"/>
                  <a:gd name="connsiteY3" fmla="*/ 44882 h 1494229"/>
                  <a:gd name="connsiteX4" fmla="*/ 296486 w 554085"/>
                  <a:gd name="connsiteY4" fmla="*/ 3607 h 1494229"/>
                  <a:gd name="connsiteX5" fmla="*/ 429836 w 554085"/>
                  <a:gd name="connsiteY5" fmla="*/ 6782 h 1494229"/>
                  <a:gd name="connsiteX6" fmla="*/ 493336 w 554085"/>
                  <a:gd name="connsiteY6" fmla="*/ 44882 h 1494229"/>
                  <a:gd name="connsiteX7" fmla="*/ 531436 w 554085"/>
                  <a:gd name="connsiteY7" fmla="*/ 257607 h 1494229"/>
                  <a:gd name="connsiteX8" fmla="*/ 553661 w 554085"/>
                  <a:gd name="connsiteY8" fmla="*/ 368732 h 1494229"/>
                  <a:gd name="connsiteX9" fmla="*/ 512386 w 554085"/>
                  <a:gd name="connsiteY9" fmla="*/ 600507 h 1494229"/>
                  <a:gd name="connsiteX10" fmla="*/ 391736 w 554085"/>
                  <a:gd name="connsiteY10" fmla="*/ 930707 h 1494229"/>
                  <a:gd name="connsiteX11" fmla="*/ 401261 w 554085"/>
                  <a:gd name="connsiteY11" fmla="*/ 848157 h 1494229"/>
                  <a:gd name="connsiteX12" fmla="*/ 375861 w 554085"/>
                  <a:gd name="connsiteY12" fmla="*/ 1210107 h 1494229"/>
                  <a:gd name="connsiteX13" fmla="*/ 302836 w 554085"/>
                  <a:gd name="connsiteY13" fmla="*/ 1486332 h 1494229"/>
                  <a:gd name="connsiteX14" fmla="*/ 299661 w 554085"/>
                  <a:gd name="connsiteY14" fmla="*/ 1349807 h 1494229"/>
                  <a:gd name="connsiteX15" fmla="*/ 337761 w 554085"/>
                  <a:gd name="connsiteY15" fmla="*/ 667182 h 1494229"/>
                  <a:gd name="connsiteX16" fmla="*/ 334586 w 554085"/>
                  <a:gd name="connsiteY16" fmla="*/ 924357 h 1494229"/>
                  <a:gd name="connsiteX17" fmla="*/ 375861 w 554085"/>
                  <a:gd name="connsiteY17" fmla="*/ 705282 h 1494229"/>
                  <a:gd name="connsiteX18" fmla="*/ 372686 w 554085"/>
                  <a:gd name="connsiteY18" fmla="*/ 375082 h 1494229"/>
                  <a:gd name="connsiteX19" fmla="*/ 321886 w 554085"/>
                  <a:gd name="connsiteY19" fmla="*/ 178232 h 1494229"/>
                  <a:gd name="connsiteX20" fmla="*/ 315536 w 554085"/>
                  <a:gd name="connsiteY20" fmla="*/ 130607 h 1494229"/>
                  <a:gd name="connsiteX21" fmla="*/ 1211 w 554085"/>
                  <a:gd name="connsiteY21" fmla="*/ 181407 h 149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54085" h="1494229">
                    <a:moveTo>
                      <a:pt x="1211" y="181407"/>
                    </a:moveTo>
                    <a:cubicBezTo>
                      <a:pt x="-16781" y="182995"/>
                      <a:pt x="171074" y="158124"/>
                      <a:pt x="207586" y="140132"/>
                    </a:cubicBezTo>
                    <a:cubicBezTo>
                      <a:pt x="244098" y="122140"/>
                      <a:pt x="200178" y="89332"/>
                      <a:pt x="220286" y="73457"/>
                    </a:cubicBezTo>
                    <a:cubicBezTo>
                      <a:pt x="240394" y="57582"/>
                      <a:pt x="315536" y="56524"/>
                      <a:pt x="328236" y="44882"/>
                    </a:cubicBezTo>
                    <a:cubicBezTo>
                      <a:pt x="340936" y="33240"/>
                      <a:pt x="279553" y="9957"/>
                      <a:pt x="296486" y="3607"/>
                    </a:cubicBezTo>
                    <a:cubicBezTo>
                      <a:pt x="313419" y="-2743"/>
                      <a:pt x="397028" y="-97"/>
                      <a:pt x="429836" y="6782"/>
                    </a:cubicBezTo>
                    <a:cubicBezTo>
                      <a:pt x="462644" y="13661"/>
                      <a:pt x="476403" y="3078"/>
                      <a:pt x="493336" y="44882"/>
                    </a:cubicBezTo>
                    <a:cubicBezTo>
                      <a:pt x="510269" y="86686"/>
                      <a:pt x="521382" y="203632"/>
                      <a:pt x="531436" y="257607"/>
                    </a:cubicBezTo>
                    <a:cubicBezTo>
                      <a:pt x="541490" y="311582"/>
                      <a:pt x="556836" y="311582"/>
                      <a:pt x="553661" y="368732"/>
                    </a:cubicBezTo>
                    <a:cubicBezTo>
                      <a:pt x="550486" y="425882"/>
                      <a:pt x="539373" y="506845"/>
                      <a:pt x="512386" y="600507"/>
                    </a:cubicBezTo>
                    <a:cubicBezTo>
                      <a:pt x="485399" y="694169"/>
                      <a:pt x="410257" y="889432"/>
                      <a:pt x="391736" y="930707"/>
                    </a:cubicBezTo>
                    <a:cubicBezTo>
                      <a:pt x="373215" y="971982"/>
                      <a:pt x="403907" y="801590"/>
                      <a:pt x="401261" y="848157"/>
                    </a:cubicBezTo>
                    <a:cubicBezTo>
                      <a:pt x="398615" y="894724"/>
                      <a:pt x="392265" y="1103745"/>
                      <a:pt x="375861" y="1210107"/>
                    </a:cubicBezTo>
                    <a:cubicBezTo>
                      <a:pt x="359457" y="1316470"/>
                      <a:pt x="315536" y="1463049"/>
                      <a:pt x="302836" y="1486332"/>
                    </a:cubicBezTo>
                    <a:cubicBezTo>
                      <a:pt x="290136" y="1509615"/>
                      <a:pt x="293840" y="1486332"/>
                      <a:pt x="299661" y="1349807"/>
                    </a:cubicBezTo>
                    <a:cubicBezTo>
                      <a:pt x="305482" y="1213282"/>
                      <a:pt x="331940" y="738090"/>
                      <a:pt x="337761" y="667182"/>
                    </a:cubicBezTo>
                    <a:cubicBezTo>
                      <a:pt x="343582" y="596274"/>
                      <a:pt x="328236" y="918007"/>
                      <a:pt x="334586" y="924357"/>
                    </a:cubicBezTo>
                    <a:cubicBezTo>
                      <a:pt x="340936" y="930707"/>
                      <a:pt x="369511" y="796828"/>
                      <a:pt x="375861" y="705282"/>
                    </a:cubicBezTo>
                    <a:cubicBezTo>
                      <a:pt x="382211" y="613736"/>
                      <a:pt x="381682" y="462924"/>
                      <a:pt x="372686" y="375082"/>
                    </a:cubicBezTo>
                    <a:cubicBezTo>
                      <a:pt x="363690" y="287240"/>
                      <a:pt x="331411" y="218978"/>
                      <a:pt x="321886" y="178232"/>
                    </a:cubicBezTo>
                    <a:cubicBezTo>
                      <a:pt x="312361" y="137486"/>
                      <a:pt x="364219" y="125844"/>
                      <a:pt x="315536" y="130607"/>
                    </a:cubicBezTo>
                    <a:cubicBezTo>
                      <a:pt x="266853" y="135369"/>
                      <a:pt x="19203" y="179819"/>
                      <a:pt x="1211" y="1814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 1298">
                <a:extLst>
                  <a:ext uri="{FF2B5EF4-FFF2-40B4-BE49-F238E27FC236}">
                    <a16:creationId xmlns:a16="http://schemas.microsoft.com/office/drawing/2014/main" id="{21750C81-69B6-C620-A842-8147104B052D}"/>
                  </a:ext>
                </a:extLst>
              </p:cNvPr>
              <p:cNvSpPr/>
              <p:nvPr/>
            </p:nvSpPr>
            <p:spPr>
              <a:xfrm>
                <a:off x="7175072" y="5231451"/>
                <a:ext cx="513829" cy="731598"/>
              </a:xfrm>
              <a:custGeom>
                <a:avLst/>
                <a:gdLst>
                  <a:gd name="connsiteX0" fmla="*/ 444928 w 513829"/>
                  <a:gd name="connsiteY0" fmla="*/ 7299 h 731598"/>
                  <a:gd name="connsiteX1" fmla="*/ 143303 w 513829"/>
                  <a:gd name="connsiteY1" fmla="*/ 299399 h 731598"/>
                  <a:gd name="connsiteX2" fmla="*/ 73453 w 513829"/>
                  <a:gd name="connsiteY2" fmla="*/ 391474 h 731598"/>
                  <a:gd name="connsiteX3" fmla="*/ 428 w 513829"/>
                  <a:gd name="connsiteY3" fmla="*/ 670874 h 731598"/>
                  <a:gd name="connsiteX4" fmla="*/ 108378 w 513829"/>
                  <a:gd name="connsiteY4" fmla="*/ 724849 h 731598"/>
                  <a:gd name="connsiteX5" fmla="*/ 257603 w 513829"/>
                  <a:gd name="connsiteY5" fmla="*/ 566099 h 731598"/>
                  <a:gd name="connsiteX6" fmla="*/ 463978 w 513829"/>
                  <a:gd name="connsiteY6" fmla="*/ 216849 h 731598"/>
                  <a:gd name="connsiteX7" fmla="*/ 371903 w 513829"/>
                  <a:gd name="connsiteY7" fmla="*/ 359724 h 731598"/>
                  <a:gd name="connsiteX8" fmla="*/ 508428 w 513829"/>
                  <a:gd name="connsiteY8" fmla="*/ 108899 h 731598"/>
                  <a:gd name="connsiteX9" fmla="*/ 444928 w 513829"/>
                  <a:gd name="connsiteY9" fmla="*/ 7299 h 73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3829" h="731598">
                    <a:moveTo>
                      <a:pt x="444928" y="7299"/>
                    </a:moveTo>
                    <a:cubicBezTo>
                      <a:pt x="384074" y="39049"/>
                      <a:pt x="205215" y="235370"/>
                      <a:pt x="143303" y="299399"/>
                    </a:cubicBezTo>
                    <a:cubicBezTo>
                      <a:pt x="81391" y="363428"/>
                      <a:pt x="97265" y="329562"/>
                      <a:pt x="73453" y="391474"/>
                    </a:cubicBezTo>
                    <a:cubicBezTo>
                      <a:pt x="49641" y="453386"/>
                      <a:pt x="-5393" y="615312"/>
                      <a:pt x="428" y="670874"/>
                    </a:cubicBezTo>
                    <a:cubicBezTo>
                      <a:pt x="6249" y="726436"/>
                      <a:pt x="65516" y="742311"/>
                      <a:pt x="108378" y="724849"/>
                    </a:cubicBezTo>
                    <a:cubicBezTo>
                      <a:pt x="151240" y="707387"/>
                      <a:pt x="198336" y="650766"/>
                      <a:pt x="257603" y="566099"/>
                    </a:cubicBezTo>
                    <a:cubicBezTo>
                      <a:pt x="316870" y="481432"/>
                      <a:pt x="444928" y="251245"/>
                      <a:pt x="463978" y="216849"/>
                    </a:cubicBezTo>
                    <a:cubicBezTo>
                      <a:pt x="483028" y="182453"/>
                      <a:pt x="364495" y="377716"/>
                      <a:pt x="371903" y="359724"/>
                    </a:cubicBezTo>
                    <a:cubicBezTo>
                      <a:pt x="379311" y="341732"/>
                      <a:pt x="492553" y="163403"/>
                      <a:pt x="508428" y="108899"/>
                    </a:cubicBezTo>
                    <a:cubicBezTo>
                      <a:pt x="524303" y="54395"/>
                      <a:pt x="505782" y="-24451"/>
                      <a:pt x="444928" y="7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 1299">
                <a:extLst>
                  <a:ext uri="{FF2B5EF4-FFF2-40B4-BE49-F238E27FC236}">
                    <a16:creationId xmlns:a16="http://schemas.microsoft.com/office/drawing/2014/main" id="{367D0FEE-E69F-DBD8-CD5F-33F021D018DB}"/>
                  </a:ext>
                </a:extLst>
              </p:cNvPr>
              <p:cNvSpPr/>
              <p:nvPr/>
            </p:nvSpPr>
            <p:spPr>
              <a:xfrm>
                <a:off x="7009902" y="5267989"/>
                <a:ext cx="872721" cy="1359136"/>
              </a:xfrm>
              <a:custGeom>
                <a:avLst/>
                <a:gdLst>
                  <a:gd name="connsiteX0" fmla="*/ 838698 w 872721"/>
                  <a:gd name="connsiteY0" fmla="*/ 8861 h 1359136"/>
                  <a:gd name="connsiteX1" fmla="*/ 419598 w 872721"/>
                  <a:gd name="connsiteY1" fmla="*/ 694661 h 1359136"/>
                  <a:gd name="connsiteX2" fmla="*/ 152898 w 872721"/>
                  <a:gd name="connsiteY2" fmla="*/ 1062961 h 1359136"/>
                  <a:gd name="connsiteX3" fmla="*/ 117973 w 872721"/>
                  <a:gd name="connsiteY3" fmla="*/ 1155036 h 1359136"/>
                  <a:gd name="connsiteX4" fmla="*/ 114798 w 872721"/>
                  <a:gd name="connsiteY4" fmla="*/ 1097886 h 1359136"/>
                  <a:gd name="connsiteX5" fmla="*/ 6848 w 872721"/>
                  <a:gd name="connsiteY5" fmla="*/ 1177261 h 1359136"/>
                  <a:gd name="connsiteX6" fmla="*/ 22723 w 872721"/>
                  <a:gd name="connsiteY6" fmla="*/ 1355061 h 1359136"/>
                  <a:gd name="connsiteX7" fmla="*/ 117973 w 872721"/>
                  <a:gd name="connsiteY7" fmla="*/ 1247111 h 1359136"/>
                  <a:gd name="connsiteX8" fmla="*/ 518023 w 872721"/>
                  <a:gd name="connsiteY8" fmla="*/ 678786 h 1359136"/>
                  <a:gd name="connsiteX9" fmla="*/ 171948 w 872721"/>
                  <a:gd name="connsiteY9" fmla="*/ 1129636 h 1359136"/>
                  <a:gd name="connsiteX10" fmla="*/ 616448 w 872721"/>
                  <a:gd name="connsiteY10" fmla="*/ 523211 h 1359136"/>
                  <a:gd name="connsiteX11" fmla="*/ 819648 w 872721"/>
                  <a:gd name="connsiteY11" fmla="*/ 316836 h 1359136"/>
                  <a:gd name="connsiteX12" fmla="*/ 838698 w 872721"/>
                  <a:gd name="connsiteY12" fmla="*/ 8861 h 135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2721" h="1359136">
                    <a:moveTo>
                      <a:pt x="838698" y="8861"/>
                    </a:moveTo>
                    <a:cubicBezTo>
                      <a:pt x="772023" y="71832"/>
                      <a:pt x="533898" y="518978"/>
                      <a:pt x="419598" y="694661"/>
                    </a:cubicBezTo>
                    <a:cubicBezTo>
                      <a:pt x="305298" y="870344"/>
                      <a:pt x="203169" y="986232"/>
                      <a:pt x="152898" y="1062961"/>
                    </a:cubicBezTo>
                    <a:cubicBezTo>
                      <a:pt x="102627" y="1139690"/>
                      <a:pt x="124323" y="1149215"/>
                      <a:pt x="117973" y="1155036"/>
                    </a:cubicBezTo>
                    <a:cubicBezTo>
                      <a:pt x="111623" y="1160857"/>
                      <a:pt x="133319" y="1094182"/>
                      <a:pt x="114798" y="1097886"/>
                    </a:cubicBezTo>
                    <a:cubicBezTo>
                      <a:pt x="96277" y="1101590"/>
                      <a:pt x="22194" y="1134398"/>
                      <a:pt x="6848" y="1177261"/>
                    </a:cubicBezTo>
                    <a:cubicBezTo>
                      <a:pt x="-8498" y="1220124"/>
                      <a:pt x="4202" y="1343419"/>
                      <a:pt x="22723" y="1355061"/>
                    </a:cubicBezTo>
                    <a:cubicBezTo>
                      <a:pt x="41244" y="1366703"/>
                      <a:pt x="35423" y="1359824"/>
                      <a:pt x="117973" y="1247111"/>
                    </a:cubicBezTo>
                    <a:cubicBezTo>
                      <a:pt x="200523" y="1134399"/>
                      <a:pt x="509027" y="698365"/>
                      <a:pt x="518023" y="678786"/>
                    </a:cubicBezTo>
                    <a:cubicBezTo>
                      <a:pt x="527019" y="659207"/>
                      <a:pt x="155544" y="1155565"/>
                      <a:pt x="171948" y="1129636"/>
                    </a:cubicBezTo>
                    <a:cubicBezTo>
                      <a:pt x="188352" y="1103707"/>
                      <a:pt x="508498" y="658678"/>
                      <a:pt x="616448" y="523211"/>
                    </a:cubicBezTo>
                    <a:cubicBezTo>
                      <a:pt x="724398" y="387744"/>
                      <a:pt x="778902" y="397269"/>
                      <a:pt x="819648" y="316836"/>
                    </a:cubicBezTo>
                    <a:cubicBezTo>
                      <a:pt x="860394" y="236403"/>
                      <a:pt x="905373" y="-54110"/>
                      <a:pt x="838698" y="88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 1300">
                <a:extLst>
                  <a:ext uri="{FF2B5EF4-FFF2-40B4-BE49-F238E27FC236}">
                    <a16:creationId xmlns:a16="http://schemas.microsoft.com/office/drawing/2014/main" id="{5BC6FAAB-2D5A-CB27-DAAF-A755E4DF6FBA}"/>
                  </a:ext>
                </a:extLst>
              </p:cNvPr>
              <p:cNvSpPr/>
              <p:nvPr/>
            </p:nvSpPr>
            <p:spPr>
              <a:xfrm>
                <a:off x="7381875" y="6324580"/>
                <a:ext cx="362581" cy="1286675"/>
              </a:xfrm>
              <a:custGeom>
                <a:avLst/>
                <a:gdLst>
                  <a:gd name="connsiteX0" fmla="*/ 361950 w 362581"/>
                  <a:gd name="connsiteY0" fmla="*/ 3195 h 1286675"/>
                  <a:gd name="connsiteX1" fmla="*/ 206375 w 362581"/>
                  <a:gd name="connsiteY1" fmla="*/ 393720 h 1286675"/>
                  <a:gd name="connsiteX2" fmla="*/ 285750 w 362581"/>
                  <a:gd name="connsiteY2" fmla="*/ 295295 h 1286675"/>
                  <a:gd name="connsiteX3" fmla="*/ 254000 w 362581"/>
                  <a:gd name="connsiteY3" fmla="*/ 517545 h 1286675"/>
                  <a:gd name="connsiteX4" fmla="*/ 279400 w 362581"/>
                  <a:gd name="connsiteY4" fmla="*/ 466745 h 1286675"/>
                  <a:gd name="connsiteX5" fmla="*/ 177800 w 362581"/>
                  <a:gd name="connsiteY5" fmla="*/ 828695 h 1286675"/>
                  <a:gd name="connsiteX6" fmla="*/ 130175 w 362581"/>
                  <a:gd name="connsiteY6" fmla="*/ 977920 h 1286675"/>
                  <a:gd name="connsiteX7" fmla="*/ 203200 w 362581"/>
                  <a:gd name="connsiteY7" fmla="*/ 831870 h 1286675"/>
                  <a:gd name="connsiteX8" fmla="*/ 53975 w 362581"/>
                  <a:gd name="connsiteY8" fmla="*/ 1184295 h 1286675"/>
                  <a:gd name="connsiteX9" fmla="*/ 0 w 362581"/>
                  <a:gd name="connsiteY9" fmla="*/ 1285895 h 1286675"/>
                  <a:gd name="connsiteX10" fmla="*/ 53975 w 362581"/>
                  <a:gd name="connsiteY10" fmla="*/ 1146195 h 1286675"/>
                  <a:gd name="connsiteX11" fmla="*/ 136525 w 362581"/>
                  <a:gd name="connsiteY11" fmla="*/ 860445 h 1286675"/>
                  <a:gd name="connsiteX12" fmla="*/ 114300 w 362581"/>
                  <a:gd name="connsiteY12" fmla="*/ 742970 h 1286675"/>
                  <a:gd name="connsiteX13" fmla="*/ 215900 w 362581"/>
                  <a:gd name="connsiteY13" fmla="*/ 400070 h 1286675"/>
                  <a:gd name="connsiteX14" fmla="*/ 152400 w 362581"/>
                  <a:gd name="connsiteY14" fmla="*/ 473095 h 1286675"/>
                  <a:gd name="connsiteX15" fmla="*/ 257175 w 362581"/>
                  <a:gd name="connsiteY15" fmla="*/ 222270 h 1286675"/>
                  <a:gd name="connsiteX16" fmla="*/ 361950 w 362581"/>
                  <a:gd name="connsiteY16" fmla="*/ 3195 h 128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2581" h="1286675">
                    <a:moveTo>
                      <a:pt x="361950" y="3195"/>
                    </a:moveTo>
                    <a:cubicBezTo>
                      <a:pt x="353483" y="31770"/>
                      <a:pt x="219075" y="345037"/>
                      <a:pt x="206375" y="393720"/>
                    </a:cubicBezTo>
                    <a:cubicBezTo>
                      <a:pt x="193675" y="442403"/>
                      <a:pt x="277812" y="274658"/>
                      <a:pt x="285750" y="295295"/>
                    </a:cubicBezTo>
                    <a:cubicBezTo>
                      <a:pt x="293687" y="315933"/>
                      <a:pt x="255058" y="488970"/>
                      <a:pt x="254000" y="517545"/>
                    </a:cubicBezTo>
                    <a:cubicBezTo>
                      <a:pt x="252942" y="546120"/>
                      <a:pt x="292100" y="414887"/>
                      <a:pt x="279400" y="466745"/>
                    </a:cubicBezTo>
                    <a:cubicBezTo>
                      <a:pt x="266700" y="518603"/>
                      <a:pt x="202671" y="743499"/>
                      <a:pt x="177800" y="828695"/>
                    </a:cubicBezTo>
                    <a:cubicBezTo>
                      <a:pt x="152929" y="913891"/>
                      <a:pt x="125942" y="977391"/>
                      <a:pt x="130175" y="977920"/>
                    </a:cubicBezTo>
                    <a:cubicBezTo>
                      <a:pt x="134408" y="978449"/>
                      <a:pt x="215900" y="797474"/>
                      <a:pt x="203200" y="831870"/>
                    </a:cubicBezTo>
                    <a:cubicBezTo>
                      <a:pt x="190500" y="866266"/>
                      <a:pt x="87842" y="1108624"/>
                      <a:pt x="53975" y="1184295"/>
                    </a:cubicBezTo>
                    <a:cubicBezTo>
                      <a:pt x="20108" y="1259966"/>
                      <a:pt x="0" y="1292245"/>
                      <a:pt x="0" y="1285895"/>
                    </a:cubicBezTo>
                    <a:cubicBezTo>
                      <a:pt x="0" y="1279545"/>
                      <a:pt x="31221" y="1217103"/>
                      <a:pt x="53975" y="1146195"/>
                    </a:cubicBezTo>
                    <a:cubicBezTo>
                      <a:pt x="76729" y="1075287"/>
                      <a:pt x="126471" y="927649"/>
                      <a:pt x="136525" y="860445"/>
                    </a:cubicBezTo>
                    <a:cubicBezTo>
                      <a:pt x="146579" y="793241"/>
                      <a:pt x="101071" y="819699"/>
                      <a:pt x="114300" y="742970"/>
                    </a:cubicBezTo>
                    <a:cubicBezTo>
                      <a:pt x="127529" y="666241"/>
                      <a:pt x="209550" y="445049"/>
                      <a:pt x="215900" y="400070"/>
                    </a:cubicBezTo>
                    <a:cubicBezTo>
                      <a:pt x="222250" y="355091"/>
                      <a:pt x="145521" y="502728"/>
                      <a:pt x="152400" y="473095"/>
                    </a:cubicBezTo>
                    <a:cubicBezTo>
                      <a:pt x="159279" y="443462"/>
                      <a:pt x="222779" y="299528"/>
                      <a:pt x="257175" y="222270"/>
                    </a:cubicBezTo>
                    <a:cubicBezTo>
                      <a:pt x="291571" y="145012"/>
                      <a:pt x="370417" y="-25380"/>
                      <a:pt x="361950" y="31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 1301">
                <a:extLst>
                  <a:ext uri="{FF2B5EF4-FFF2-40B4-BE49-F238E27FC236}">
                    <a16:creationId xmlns:a16="http://schemas.microsoft.com/office/drawing/2014/main" id="{F5CEAEA6-5185-EA99-DF02-E1B5148F47AC}"/>
                  </a:ext>
                </a:extLst>
              </p:cNvPr>
              <p:cNvSpPr/>
              <p:nvPr/>
            </p:nvSpPr>
            <p:spPr>
              <a:xfrm>
                <a:off x="6177444" y="6329573"/>
                <a:ext cx="439314" cy="556239"/>
              </a:xfrm>
              <a:custGeom>
                <a:avLst/>
                <a:gdLst>
                  <a:gd name="connsiteX0" fmla="*/ 363056 w 439314"/>
                  <a:gd name="connsiteY0" fmla="*/ 7727 h 556239"/>
                  <a:gd name="connsiteX1" fmla="*/ 93181 w 439314"/>
                  <a:gd name="connsiteY1" fmla="*/ 474452 h 556239"/>
                  <a:gd name="connsiteX2" fmla="*/ 16981 w 439314"/>
                  <a:gd name="connsiteY2" fmla="*/ 553827 h 556239"/>
                  <a:gd name="connsiteX3" fmla="*/ 388456 w 439314"/>
                  <a:gd name="connsiteY3" fmla="*/ 445877 h 556239"/>
                  <a:gd name="connsiteX4" fmla="*/ 401156 w 439314"/>
                  <a:gd name="connsiteY4" fmla="*/ 363327 h 556239"/>
                  <a:gd name="connsiteX5" fmla="*/ 439256 w 439314"/>
                  <a:gd name="connsiteY5" fmla="*/ 195052 h 556239"/>
                  <a:gd name="connsiteX6" fmla="*/ 363056 w 439314"/>
                  <a:gd name="connsiteY6" fmla="*/ 7727 h 55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314" h="556239">
                    <a:moveTo>
                      <a:pt x="363056" y="7727"/>
                    </a:moveTo>
                    <a:cubicBezTo>
                      <a:pt x="305377" y="54294"/>
                      <a:pt x="150860" y="383435"/>
                      <a:pt x="93181" y="474452"/>
                    </a:cubicBezTo>
                    <a:cubicBezTo>
                      <a:pt x="35502" y="565469"/>
                      <a:pt x="-32232" y="558590"/>
                      <a:pt x="16981" y="553827"/>
                    </a:cubicBezTo>
                    <a:cubicBezTo>
                      <a:pt x="66193" y="549065"/>
                      <a:pt x="324427" y="477627"/>
                      <a:pt x="388456" y="445877"/>
                    </a:cubicBezTo>
                    <a:cubicBezTo>
                      <a:pt x="452485" y="414127"/>
                      <a:pt x="392689" y="405131"/>
                      <a:pt x="401156" y="363327"/>
                    </a:cubicBezTo>
                    <a:cubicBezTo>
                      <a:pt x="409623" y="321523"/>
                      <a:pt x="440844" y="252202"/>
                      <a:pt x="439256" y="195052"/>
                    </a:cubicBezTo>
                    <a:cubicBezTo>
                      <a:pt x="437669" y="137902"/>
                      <a:pt x="420735" y="-38840"/>
                      <a:pt x="363056" y="77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 1302">
                <a:extLst>
                  <a:ext uri="{FF2B5EF4-FFF2-40B4-BE49-F238E27FC236}">
                    <a16:creationId xmlns:a16="http://schemas.microsoft.com/office/drawing/2014/main" id="{D39792A0-2FD9-4B10-E3A3-D2CA3089B8B9}"/>
                  </a:ext>
                </a:extLst>
              </p:cNvPr>
              <p:cNvSpPr/>
              <p:nvPr/>
            </p:nvSpPr>
            <p:spPr>
              <a:xfrm>
                <a:off x="5454014" y="6736402"/>
                <a:ext cx="1439852" cy="482755"/>
              </a:xfrm>
              <a:custGeom>
                <a:avLst/>
                <a:gdLst>
                  <a:gd name="connsiteX0" fmla="*/ 73661 w 1439852"/>
                  <a:gd name="connsiteY0" fmla="*/ 258123 h 482755"/>
                  <a:gd name="connsiteX1" fmla="*/ 886461 w 1439852"/>
                  <a:gd name="connsiteY1" fmla="*/ 70798 h 482755"/>
                  <a:gd name="connsiteX2" fmla="*/ 635636 w 1439852"/>
                  <a:gd name="connsiteY2" fmla="*/ 115248 h 482755"/>
                  <a:gd name="connsiteX3" fmla="*/ 1019811 w 1439852"/>
                  <a:gd name="connsiteY3" fmla="*/ 4123 h 482755"/>
                  <a:gd name="connsiteX4" fmla="*/ 1238886 w 1439852"/>
                  <a:gd name="connsiteY4" fmla="*/ 23173 h 482755"/>
                  <a:gd name="connsiteX5" fmla="*/ 1235711 w 1439852"/>
                  <a:gd name="connsiteY5" fmla="*/ 16823 h 482755"/>
                  <a:gd name="connsiteX6" fmla="*/ 1419861 w 1439852"/>
                  <a:gd name="connsiteY6" fmla="*/ 172398 h 482755"/>
                  <a:gd name="connsiteX7" fmla="*/ 1416686 w 1439852"/>
                  <a:gd name="connsiteY7" fmla="*/ 242248 h 482755"/>
                  <a:gd name="connsiteX8" fmla="*/ 1257936 w 1439852"/>
                  <a:gd name="connsiteY8" fmla="*/ 315273 h 482755"/>
                  <a:gd name="connsiteX9" fmla="*/ 1130936 w 1439852"/>
                  <a:gd name="connsiteY9" fmla="*/ 293048 h 482755"/>
                  <a:gd name="connsiteX10" fmla="*/ 892811 w 1439852"/>
                  <a:gd name="connsiteY10" fmla="*/ 331148 h 482755"/>
                  <a:gd name="connsiteX11" fmla="*/ 543561 w 1439852"/>
                  <a:gd name="connsiteY11" fmla="*/ 381948 h 482755"/>
                  <a:gd name="connsiteX12" fmla="*/ 270511 w 1439852"/>
                  <a:gd name="connsiteY12" fmla="*/ 480373 h 482755"/>
                  <a:gd name="connsiteX13" fmla="*/ 60961 w 1439852"/>
                  <a:gd name="connsiteY13" fmla="*/ 439098 h 482755"/>
                  <a:gd name="connsiteX14" fmla="*/ 73661 w 1439852"/>
                  <a:gd name="connsiteY14" fmla="*/ 258123 h 48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9852" h="482755">
                    <a:moveTo>
                      <a:pt x="73661" y="258123"/>
                    </a:moveTo>
                    <a:cubicBezTo>
                      <a:pt x="211244" y="196740"/>
                      <a:pt x="792799" y="94610"/>
                      <a:pt x="886461" y="70798"/>
                    </a:cubicBezTo>
                    <a:cubicBezTo>
                      <a:pt x="980123" y="46986"/>
                      <a:pt x="613411" y="126360"/>
                      <a:pt x="635636" y="115248"/>
                    </a:cubicBezTo>
                    <a:cubicBezTo>
                      <a:pt x="657861" y="104136"/>
                      <a:pt x="919269" y="19469"/>
                      <a:pt x="1019811" y="4123"/>
                    </a:cubicBezTo>
                    <a:cubicBezTo>
                      <a:pt x="1120353" y="-11223"/>
                      <a:pt x="1202903" y="21056"/>
                      <a:pt x="1238886" y="23173"/>
                    </a:cubicBezTo>
                    <a:cubicBezTo>
                      <a:pt x="1274869" y="25290"/>
                      <a:pt x="1205549" y="-8048"/>
                      <a:pt x="1235711" y="16823"/>
                    </a:cubicBezTo>
                    <a:cubicBezTo>
                      <a:pt x="1265874" y="41694"/>
                      <a:pt x="1389699" y="134827"/>
                      <a:pt x="1419861" y="172398"/>
                    </a:cubicBezTo>
                    <a:cubicBezTo>
                      <a:pt x="1450023" y="209969"/>
                      <a:pt x="1443673" y="218436"/>
                      <a:pt x="1416686" y="242248"/>
                    </a:cubicBezTo>
                    <a:cubicBezTo>
                      <a:pt x="1389699" y="266060"/>
                      <a:pt x="1305561" y="306806"/>
                      <a:pt x="1257936" y="315273"/>
                    </a:cubicBezTo>
                    <a:cubicBezTo>
                      <a:pt x="1210311" y="323740"/>
                      <a:pt x="1191790" y="290402"/>
                      <a:pt x="1130936" y="293048"/>
                    </a:cubicBezTo>
                    <a:cubicBezTo>
                      <a:pt x="1070082" y="295694"/>
                      <a:pt x="892811" y="331148"/>
                      <a:pt x="892811" y="331148"/>
                    </a:cubicBezTo>
                    <a:cubicBezTo>
                      <a:pt x="794915" y="345965"/>
                      <a:pt x="647278" y="357077"/>
                      <a:pt x="543561" y="381948"/>
                    </a:cubicBezTo>
                    <a:cubicBezTo>
                      <a:pt x="439844" y="406819"/>
                      <a:pt x="350944" y="470848"/>
                      <a:pt x="270511" y="480373"/>
                    </a:cubicBezTo>
                    <a:cubicBezTo>
                      <a:pt x="190078" y="489898"/>
                      <a:pt x="94828" y="469790"/>
                      <a:pt x="60961" y="439098"/>
                    </a:cubicBezTo>
                    <a:cubicBezTo>
                      <a:pt x="27094" y="408406"/>
                      <a:pt x="-63922" y="319506"/>
                      <a:pt x="73661" y="258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 1303">
                <a:extLst>
                  <a:ext uri="{FF2B5EF4-FFF2-40B4-BE49-F238E27FC236}">
                    <a16:creationId xmlns:a16="http://schemas.microsoft.com/office/drawing/2014/main" id="{C1349F58-56C4-8B03-F023-AE12C0256AE6}"/>
                  </a:ext>
                </a:extLst>
              </p:cNvPr>
              <p:cNvSpPr/>
              <p:nvPr/>
            </p:nvSpPr>
            <p:spPr>
              <a:xfrm>
                <a:off x="5016178" y="6770908"/>
                <a:ext cx="1705279" cy="1322172"/>
              </a:xfrm>
              <a:custGeom>
                <a:avLst/>
                <a:gdLst>
                  <a:gd name="connsiteX0" fmla="*/ 1546547 w 1705279"/>
                  <a:gd name="connsiteY0" fmla="*/ 20417 h 1322172"/>
                  <a:gd name="connsiteX1" fmla="*/ 311472 w 1705279"/>
                  <a:gd name="connsiteY1" fmla="*/ 699867 h 1322172"/>
                  <a:gd name="connsiteX2" fmla="*/ 390847 w 1705279"/>
                  <a:gd name="connsiteY2" fmla="*/ 690342 h 1322172"/>
                  <a:gd name="connsiteX3" fmla="*/ 133672 w 1705279"/>
                  <a:gd name="connsiteY3" fmla="*/ 972917 h 1322172"/>
                  <a:gd name="connsiteX4" fmla="*/ 322 w 1705279"/>
                  <a:gd name="connsiteY4" fmla="*/ 1315817 h 1322172"/>
                  <a:gd name="connsiteX5" fmla="*/ 168597 w 1705279"/>
                  <a:gd name="connsiteY5" fmla="*/ 1169767 h 1322172"/>
                  <a:gd name="connsiteX6" fmla="*/ 663897 w 1705279"/>
                  <a:gd name="connsiteY6" fmla="*/ 849092 h 1322172"/>
                  <a:gd name="connsiteX7" fmla="*/ 540072 w 1705279"/>
                  <a:gd name="connsiteY7" fmla="*/ 922117 h 1322172"/>
                  <a:gd name="connsiteX8" fmla="*/ 1552897 w 1705279"/>
                  <a:gd name="connsiteY8" fmla="*/ 233142 h 1322172"/>
                  <a:gd name="connsiteX9" fmla="*/ 1689422 w 1705279"/>
                  <a:gd name="connsiteY9" fmla="*/ 182342 h 1322172"/>
                  <a:gd name="connsiteX10" fmla="*/ 1546547 w 1705279"/>
                  <a:gd name="connsiteY10" fmla="*/ 20417 h 1322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5279" h="1322172">
                    <a:moveTo>
                      <a:pt x="1546547" y="20417"/>
                    </a:moveTo>
                    <a:cubicBezTo>
                      <a:pt x="1316889" y="106671"/>
                      <a:pt x="504089" y="588213"/>
                      <a:pt x="311472" y="699867"/>
                    </a:cubicBezTo>
                    <a:cubicBezTo>
                      <a:pt x="118855" y="811521"/>
                      <a:pt x="420480" y="644834"/>
                      <a:pt x="390847" y="690342"/>
                    </a:cubicBezTo>
                    <a:cubicBezTo>
                      <a:pt x="361214" y="735850"/>
                      <a:pt x="198759" y="868671"/>
                      <a:pt x="133672" y="972917"/>
                    </a:cubicBezTo>
                    <a:cubicBezTo>
                      <a:pt x="68585" y="1077163"/>
                      <a:pt x="-5499" y="1283009"/>
                      <a:pt x="322" y="1315817"/>
                    </a:cubicBezTo>
                    <a:cubicBezTo>
                      <a:pt x="6143" y="1348625"/>
                      <a:pt x="58001" y="1247554"/>
                      <a:pt x="168597" y="1169767"/>
                    </a:cubicBezTo>
                    <a:cubicBezTo>
                      <a:pt x="279193" y="1091980"/>
                      <a:pt x="601985" y="890367"/>
                      <a:pt x="663897" y="849092"/>
                    </a:cubicBezTo>
                    <a:cubicBezTo>
                      <a:pt x="725809" y="807817"/>
                      <a:pt x="391905" y="1024775"/>
                      <a:pt x="540072" y="922117"/>
                    </a:cubicBezTo>
                    <a:cubicBezTo>
                      <a:pt x="688239" y="819459"/>
                      <a:pt x="1361339" y="356438"/>
                      <a:pt x="1552897" y="233142"/>
                    </a:cubicBezTo>
                    <a:cubicBezTo>
                      <a:pt x="1744455" y="109846"/>
                      <a:pt x="1689951" y="217796"/>
                      <a:pt x="1689422" y="182342"/>
                    </a:cubicBezTo>
                    <a:cubicBezTo>
                      <a:pt x="1688893" y="146888"/>
                      <a:pt x="1776205" y="-65837"/>
                      <a:pt x="1546547" y="204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 1304">
                <a:extLst>
                  <a:ext uri="{FF2B5EF4-FFF2-40B4-BE49-F238E27FC236}">
                    <a16:creationId xmlns:a16="http://schemas.microsoft.com/office/drawing/2014/main" id="{0532CFBF-FBB1-C2F6-BFD0-50D47F621B8A}"/>
                  </a:ext>
                </a:extLst>
              </p:cNvPr>
              <p:cNvSpPr/>
              <p:nvPr/>
            </p:nvSpPr>
            <p:spPr>
              <a:xfrm>
                <a:off x="5436243" y="7391147"/>
                <a:ext cx="882012" cy="898983"/>
              </a:xfrm>
              <a:custGeom>
                <a:avLst/>
                <a:gdLst>
                  <a:gd name="connsiteX0" fmla="*/ 5707 w 882012"/>
                  <a:gd name="connsiteY0" fmla="*/ 324103 h 898983"/>
                  <a:gd name="connsiteX1" fmla="*/ 199382 w 882012"/>
                  <a:gd name="connsiteY1" fmla="*/ 540003 h 898983"/>
                  <a:gd name="connsiteX2" fmla="*/ 393057 w 882012"/>
                  <a:gd name="connsiteY2" fmla="*/ 781303 h 898983"/>
                  <a:gd name="connsiteX3" fmla="*/ 427982 w 882012"/>
                  <a:gd name="connsiteY3" fmla="*/ 898778 h 898983"/>
                  <a:gd name="connsiteX4" fmla="*/ 396232 w 882012"/>
                  <a:gd name="connsiteY4" fmla="*/ 755903 h 898983"/>
                  <a:gd name="connsiteX5" fmla="*/ 526407 w 882012"/>
                  <a:gd name="connsiteY5" fmla="*/ 454278 h 898983"/>
                  <a:gd name="connsiteX6" fmla="*/ 507357 w 882012"/>
                  <a:gd name="connsiteY6" fmla="*/ 324103 h 898983"/>
                  <a:gd name="connsiteX7" fmla="*/ 882007 w 882012"/>
                  <a:gd name="connsiteY7" fmla="*/ 253 h 898983"/>
                  <a:gd name="connsiteX8" fmla="*/ 497832 w 882012"/>
                  <a:gd name="connsiteY8" fmla="*/ 270128 h 898983"/>
                  <a:gd name="connsiteX9" fmla="*/ 313682 w 882012"/>
                  <a:gd name="connsiteY9" fmla="*/ 276478 h 898983"/>
                  <a:gd name="connsiteX10" fmla="*/ 431157 w 882012"/>
                  <a:gd name="connsiteY10" fmla="*/ 6603 h 898983"/>
                  <a:gd name="connsiteX11" fmla="*/ 5707 w 882012"/>
                  <a:gd name="connsiteY11" fmla="*/ 324103 h 8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2012" h="898983">
                    <a:moveTo>
                      <a:pt x="5707" y="324103"/>
                    </a:moveTo>
                    <a:cubicBezTo>
                      <a:pt x="-32922" y="413003"/>
                      <a:pt x="134824" y="463803"/>
                      <a:pt x="199382" y="540003"/>
                    </a:cubicBezTo>
                    <a:cubicBezTo>
                      <a:pt x="263940" y="616203"/>
                      <a:pt x="354957" y="721507"/>
                      <a:pt x="393057" y="781303"/>
                    </a:cubicBezTo>
                    <a:cubicBezTo>
                      <a:pt x="431157" y="841099"/>
                      <a:pt x="427453" y="903011"/>
                      <a:pt x="427982" y="898778"/>
                    </a:cubicBezTo>
                    <a:cubicBezTo>
                      <a:pt x="428511" y="894545"/>
                      <a:pt x="379828" y="829986"/>
                      <a:pt x="396232" y="755903"/>
                    </a:cubicBezTo>
                    <a:cubicBezTo>
                      <a:pt x="412636" y="681820"/>
                      <a:pt x="507886" y="526245"/>
                      <a:pt x="526407" y="454278"/>
                    </a:cubicBezTo>
                    <a:cubicBezTo>
                      <a:pt x="544928" y="382311"/>
                      <a:pt x="448090" y="399774"/>
                      <a:pt x="507357" y="324103"/>
                    </a:cubicBezTo>
                    <a:cubicBezTo>
                      <a:pt x="566624" y="248432"/>
                      <a:pt x="883594" y="9249"/>
                      <a:pt x="882007" y="253"/>
                    </a:cubicBezTo>
                    <a:cubicBezTo>
                      <a:pt x="880420" y="-8743"/>
                      <a:pt x="592553" y="224091"/>
                      <a:pt x="497832" y="270128"/>
                    </a:cubicBezTo>
                    <a:cubicBezTo>
                      <a:pt x="403111" y="316165"/>
                      <a:pt x="324794" y="320399"/>
                      <a:pt x="313682" y="276478"/>
                    </a:cubicBezTo>
                    <a:cubicBezTo>
                      <a:pt x="302570" y="232557"/>
                      <a:pt x="482486" y="-276"/>
                      <a:pt x="431157" y="6603"/>
                    </a:cubicBezTo>
                    <a:cubicBezTo>
                      <a:pt x="379828" y="13482"/>
                      <a:pt x="44336" y="235203"/>
                      <a:pt x="5707" y="324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 1305">
                <a:extLst>
                  <a:ext uri="{FF2B5EF4-FFF2-40B4-BE49-F238E27FC236}">
                    <a16:creationId xmlns:a16="http://schemas.microsoft.com/office/drawing/2014/main" id="{91B82331-7F5D-15AA-3B73-54071D30257C}"/>
                  </a:ext>
                </a:extLst>
              </p:cNvPr>
              <p:cNvSpPr/>
              <p:nvPr/>
            </p:nvSpPr>
            <p:spPr>
              <a:xfrm>
                <a:off x="6595034" y="7084512"/>
                <a:ext cx="360599" cy="662545"/>
              </a:xfrm>
              <a:custGeom>
                <a:avLst/>
                <a:gdLst>
                  <a:gd name="connsiteX0" fmla="*/ 193116 w 360599"/>
                  <a:gd name="connsiteY0" fmla="*/ 2088 h 662545"/>
                  <a:gd name="connsiteX1" fmla="*/ 37541 w 360599"/>
                  <a:gd name="connsiteY1" fmla="*/ 103688 h 662545"/>
                  <a:gd name="connsiteX2" fmla="*/ 8966 w 360599"/>
                  <a:gd name="connsiteY2" fmla="*/ 297363 h 662545"/>
                  <a:gd name="connsiteX3" fmla="*/ 164541 w 360599"/>
                  <a:gd name="connsiteY3" fmla="*/ 589463 h 662545"/>
                  <a:gd name="connsiteX4" fmla="*/ 205816 w 360599"/>
                  <a:gd name="connsiteY4" fmla="*/ 662488 h 662545"/>
                  <a:gd name="connsiteX5" fmla="*/ 262966 w 360599"/>
                  <a:gd name="connsiteY5" fmla="*/ 583113 h 662545"/>
                  <a:gd name="connsiteX6" fmla="*/ 310591 w 360599"/>
                  <a:gd name="connsiteY6" fmla="*/ 446588 h 662545"/>
                  <a:gd name="connsiteX7" fmla="*/ 348691 w 360599"/>
                  <a:gd name="connsiteY7" fmla="*/ 316413 h 662545"/>
                  <a:gd name="connsiteX8" fmla="*/ 348691 w 360599"/>
                  <a:gd name="connsiteY8" fmla="*/ 192588 h 662545"/>
                  <a:gd name="connsiteX9" fmla="*/ 193116 w 360599"/>
                  <a:gd name="connsiteY9" fmla="*/ 2088 h 66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599" h="662545">
                    <a:moveTo>
                      <a:pt x="193116" y="2088"/>
                    </a:moveTo>
                    <a:cubicBezTo>
                      <a:pt x="141258" y="-12729"/>
                      <a:pt x="68233" y="54476"/>
                      <a:pt x="37541" y="103688"/>
                    </a:cubicBezTo>
                    <a:cubicBezTo>
                      <a:pt x="6849" y="152900"/>
                      <a:pt x="-12201" y="216401"/>
                      <a:pt x="8966" y="297363"/>
                    </a:cubicBezTo>
                    <a:cubicBezTo>
                      <a:pt x="30133" y="378325"/>
                      <a:pt x="131733" y="528609"/>
                      <a:pt x="164541" y="589463"/>
                    </a:cubicBezTo>
                    <a:cubicBezTo>
                      <a:pt x="197349" y="650317"/>
                      <a:pt x="189412" y="663546"/>
                      <a:pt x="205816" y="662488"/>
                    </a:cubicBezTo>
                    <a:cubicBezTo>
                      <a:pt x="222220" y="661430"/>
                      <a:pt x="245504" y="619096"/>
                      <a:pt x="262966" y="583113"/>
                    </a:cubicBezTo>
                    <a:cubicBezTo>
                      <a:pt x="280428" y="547130"/>
                      <a:pt x="296304" y="491038"/>
                      <a:pt x="310591" y="446588"/>
                    </a:cubicBezTo>
                    <a:cubicBezTo>
                      <a:pt x="324878" y="402138"/>
                      <a:pt x="342341" y="358746"/>
                      <a:pt x="348691" y="316413"/>
                    </a:cubicBezTo>
                    <a:cubicBezTo>
                      <a:pt x="355041" y="274080"/>
                      <a:pt x="371974" y="240742"/>
                      <a:pt x="348691" y="192588"/>
                    </a:cubicBezTo>
                    <a:cubicBezTo>
                      <a:pt x="325408" y="144434"/>
                      <a:pt x="244974" y="16905"/>
                      <a:pt x="193116" y="20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 1306">
                <a:extLst>
                  <a:ext uri="{FF2B5EF4-FFF2-40B4-BE49-F238E27FC236}">
                    <a16:creationId xmlns:a16="http://schemas.microsoft.com/office/drawing/2014/main" id="{23DDE098-58D8-6F39-C5D4-CFE1E96D06F3}"/>
                  </a:ext>
                </a:extLst>
              </p:cNvPr>
              <p:cNvSpPr/>
              <p:nvPr/>
            </p:nvSpPr>
            <p:spPr>
              <a:xfrm>
                <a:off x="6811046" y="7322735"/>
                <a:ext cx="702698" cy="627712"/>
              </a:xfrm>
              <a:custGeom>
                <a:avLst/>
                <a:gdLst>
                  <a:gd name="connsiteX0" fmla="*/ 31079 w 702698"/>
                  <a:gd name="connsiteY0" fmla="*/ 1990 h 627712"/>
                  <a:gd name="connsiteX1" fmla="*/ 491454 w 702698"/>
                  <a:gd name="connsiteY1" fmla="*/ 360765 h 627712"/>
                  <a:gd name="connsiteX2" fmla="*/ 691479 w 702698"/>
                  <a:gd name="connsiteY2" fmla="*/ 519515 h 627712"/>
                  <a:gd name="connsiteX3" fmla="*/ 656554 w 702698"/>
                  <a:gd name="connsiteY3" fmla="*/ 627465 h 627712"/>
                  <a:gd name="connsiteX4" fmla="*/ 481929 w 702698"/>
                  <a:gd name="connsiteY4" fmla="*/ 551265 h 627712"/>
                  <a:gd name="connsiteX5" fmla="*/ 316829 w 702698"/>
                  <a:gd name="connsiteY5" fmla="*/ 478240 h 627712"/>
                  <a:gd name="connsiteX6" fmla="*/ 104104 w 702698"/>
                  <a:gd name="connsiteY6" fmla="*/ 271865 h 627712"/>
                  <a:gd name="connsiteX7" fmla="*/ 43779 w 702698"/>
                  <a:gd name="connsiteY7" fmla="*/ 217890 h 627712"/>
                  <a:gd name="connsiteX8" fmla="*/ 31079 w 702698"/>
                  <a:gd name="connsiteY8" fmla="*/ 1990 h 62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2698" h="627712">
                    <a:moveTo>
                      <a:pt x="31079" y="1990"/>
                    </a:moveTo>
                    <a:cubicBezTo>
                      <a:pt x="105691" y="25802"/>
                      <a:pt x="381387" y="274511"/>
                      <a:pt x="491454" y="360765"/>
                    </a:cubicBezTo>
                    <a:cubicBezTo>
                      <a:pt x="601521" y="447019"/>
                      <a:pt x="663962" y="475065"/>
                      <a:pt x="691479" y="519515"/>
                    </a:cubicBezTo>
                    <a:cubicBezTo>
                      <a:pt x="718996" y="563965"/>
                      <a:pt x="691479" y="622173"/>
                      <a:pt x="656554" y="627465"/>
                    </a:cubicBezTo>
                    <a:cubicBezTo>
                      <a:pt x="621629" y="632757"/>
                      <a:pt x="481929" y="551265"/>
                      <a:pt x="481929" y="551265"/>
                    </a:cubicBezTo>
                    <a:cubicBezTo>
                      <a:pt x="425308" y="526394"/>
                      <a:pt x="379800" y="524807"/>
                      <a:pt x="316829" y="478240"/>
                    </a:cubicBezTo>
                    <a:cubicBezTo>
                      <a:pt x="253858" y="431673"/>
                      <a:pt x="149612" y="315257"/>
                      <a:pt x="104104" y="271865"/>
                    </a:cubicBezTo>
                    <a:cubicBezTo>
                      <a:pt x="58596" y="228473"/>
                      <a:pt x="48542" y="260753"/>
                      <a:pt x="43779" y="217890"/>
                    </a:cubicBezTo>
                    <a:cubicBezTo>
                      <a:pt x="39017" y="175028"/>
                      <a:pt x="-43533" y="-21822"/>
                      <a:pt x="31079" y="19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 1307">
                <a:extLst>
                  <a:ext uri="{FF2B5EF4-FFF2-40B4-BE49-F238E27FC236}">
                    <a16:creationId xmlns:a16="http://schemas.microsoft.com/office/drawing/2014/main" id="{355CBC6D-CDA9-924E-5F0E-5067C42777CA}"/>
                  </a:ext>
                </a:extLst>
              </p:cNvPr>
              <p:cNvSpPr/>
              <p:nvPr/>
            </p:nvSpPr>
            <p:spPr>
              <a:xfrm>
                <a:off x="3579911" y="7491978"/>
                <a:ext cx="5633745" cy="1435208"/>
              </a:xfrm>
              <a:custGeom>
                <a:avLst/>
                <a:gdLst>
                  <a:gd name="connsiteX0" fmla="*/ 22271 w 5633745"/>
                  <a:gd name="connsiteY0" fmla="*/ 883095 h 1435208"/>
                  <a:gd name="connsiteX1" fmla="*/ 410198 w 5633745"/>
                  <a:gd name="connsiteY1" fmla="*/ 820749 h 1435208"/>
                  <a:gd name="connsiteX2" fmla="*/ 313216 w 5633745"/>
                  <a:gd name="connsiteY2" fmla="*/ 779186 h 1435208"/>
                  <a:gd name="connsiteX3" fmla="*/ 1331525 w 5633745"/>
                  <a:gd name="connsiteY3" fmla="*/ 716840 h 1435208"/>
                  <a:gd name="connsiteX4" fmla="*/ 1019798 w 5633745"/>
                  <a:gd name="connsiteY4" fmla="*/ 702986 h 1435208"/>
                  <a:gd name="connsiteX5" fmla="*/ 2550725 w 5633745"/>
                  <a:gd name="connsiteY5" fmla="*/ 488240 h 1435208"/>
                  <a:gd name="connsiteX6" fmla="*/ 2065816 w 5633745"/>
                  <a:gd name="connsiteY6" fmla="*/ 529804 h 1435208"/>
                  <a:gd name="connsiteX7" fmla="*/ 3756071 w 5633745"/>
                  <a:gd name="connsiteY7" fmla="*/ 273495 h 1435208"/>
                  <a:gd name="connsiteX8" fmla="*/ 3229598 w 5633745"/>
                  <a:gd name="connsiteY8" fmla="*/ 377404 h 1435208"/>
                  <a:gd name="connsiteX9" fmla="*/ 4684325 w 5633745"/>
                  <a:gd name="connsiteY9" fmla="*/ 176513 h 1435208"/>
                  <a:gd name="connsiteX10" fmla="*/ 5605653 w 5633745"/>
                  <a:gd name="connsiteY10" fmla="*/ 3331 h 1435208"/>
                  <a:gd name="connsiteX11" fmla="*/ 5356271 w 5633745"/>
                  <a:gd name="connsiteY11" fmla="*/ 72604 h 1435208"/>
                  <a:gd name="connsiteX12" fmla="*/ 4947562 w 5633745"/>
                  <a:gd name="connsiteY12" fmla="*/ 197295 h 1435208"/>
                  <a:gd name="connsiteX13" fmla="*/ 4497289 w 5633745"/>
                  <a:gd name="connsiteY13" fmla="*/ 273495 h 1435208"/>
                  <a:gd name="connsiteX14" fmla="*/ 4788234 w 5633745"/>
                  <a:gd name="connsiteY14" fmla="*/ 287349 h 1435208"/>
                  <a:gd name="connsiteX15" fmla="*/ 4240980 w 5633745"/>
                  <a:gd name="connsiteY15" fmla="*/ 363549 h 1435208"/>
                  <a:gd name="connsiteX16" fmla="*/ 3236525 w 5633745"/>
                  <a:gd name="connsiteY16" fmla="*/ 640640 h 1435208"/>
                  <a:gd name="connsiteX17" fmla="*/ 3506689 w 5633745"/>
                  <a:gd name="connsiteY17" fmla="*/ 543658 h 1435208"/>
                  <a:gd name="connsiteX18" fmla="*/ 2883234 w 5633745"/>
                  <a:gd name="connsiteY18" fmla="*/ 716840 h 1435208"/>
                  <a:gd name="connsiteX19" fmla="*/ 2613071 w 5633745"/>
                  <a:gd name="connsiteY19" fmla="*/ 765331 h 1435208"/>
                  <a:gd name="connsiteX20" fmla="*/ 1774871 w 5633745"/>
                  <a:gd name="connsiteY20" fmla="*/ 896949 h 1435208"/>
                  <a:gd name="connsiteX21" fmla="*/ 1864925 w 5633745"/>
                  <a:gd name="connsiteY21" fmla="*/ 820749 h 1435208"/>
                  <a:gd name="connsiteX22" fmla="*/ 1463144 w 5633745"/>
                  <a:gd name="connsiteY22" fmla="*/ 1000858 h 1435208"/>
                  <a:gd name="connsiteX23" fmla="*/ 1283034 w 5633745"/>
                  <a:gd name="connsiteY23" fmla="*/ 1097840 h 1435208"/>
                  <a:gd name="connsiteX24" fmla="*/ 1449289 w 5633745"/>
                  <a:gd name="connsiteY24" fmla="*/ 945440 h 1435208"/>
                  <a:gd name="connsiteX25" fmla="*/ 1005944 w 5633745"/>
                  <a:gd name="connsiteY25" fmla="*/ 1132477 h 1435208"/>
                  <a:gd name="connsiteX26" fmla="*/ 895107 w 5633745"/>
                  <a:gd name="connsiteY26" fmla="*/ 1167113 h 1435208"/>
                  <a:gd name="connsiteX27" fmla="*/ 652653 w 5633745"/>
                  <a:gd name="connsiteY27" fmla="*/ 1215604 h 1435208"/>
                  <a:gd name="connsiteX28" fmla="*/ 243944 w 5633745"/>
                  <a:gd name="connsiteY28" fmla="*/ 1430349 h 1435208"/>
                  <a:gd name="connsiteX29" fmla="*/ 63834 w 5633745"/>
                  <a:gd name="connsiteY29" fmla="*/ 980077 h 1435208"/>
                  <a:gd name="connsiteX30" fmla="*/ 22271 w 5633745"/>
                  <a:gd name="connsiteY30" fmla="*/ 883095 h 143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3745" h="1435208">
                    <a:moveTo>
                      <a:pt x="22271" y="883095"/>
                    </a:moveTo>
                    <a:cubicBezTo>
                      <a:pt x="79998" y="856540"/>
                      <a:pt x="361707" y="838067"/>
                      <a:pt x="410198" y="820749"/>
                    </a:cubicBezTo>
                    <a:cubicBezTo>
                      <a:pt x="458689" y="803431"/>
                      <a:pt x="159662" y="796504"/>
                      <a:pt x="313216" y="779186"/>
                    </a:cubicBezTo>
                    <a:cubicBezTo>
                      <a:pt x="466770" y="761868"/>
                      <a:pt x="1213761" y="729540"/>
                      <a:pt x="1331525" y="716840"/>
                    </a:cubicBezTo>
                    <a:cubicBezTo>
                      <a:pt x="1449289" y="704140"/>
                      <a:pt x="816598" y="741086"/>
                      <a:pt x="1019798" y="702986"/>
                    </a:cubicBezTo>
                    <a:cubicBezTo>
                      <a:pt x="1222998" y="664886"/>
                      <a:pt x="2376389" y="517104"/>
                      <a:pt x="2550725" y="488240"/>
                    </a:cubicBezTo>
                    <a:cubicBezTo>
                      <a:pt x="2725061" y="459376"/>
                      <a:pt x="1864925" y="565595"/>
                      <a:pt x="2065816" y="529804"/>
                    </a:cubicBezTo>
                    <a:cubicBezTo>
                      <a:pt x="2266707" y="494013"/>
                      <a:pt x="3562107" y="298895"/>
                      <a:pt x="3756071" y="273495"/>
                    </a:cubicBezTo>
                    <a:cubicBezTo>
                      <a:pt x="3950035" y="248095"/>
                      <a:pt x="3074889" y="393568"/>
                      <a:pt x="3229598" y="377404"/>
                    </a:cubicBezTo>
                    <a:cubicBezTo>
                      <a:pt x="3384307" y="361240"/>
                      <a:pt x="4288316" y="238858"/>
                      <a:pt x="4684325" y="176513"/>
                    </a:cubicBezTo>
                    <a:cubicBezTo>
                      <a:pt x="5080334" y="114168"/>
                      <a:pt x="5493662" y="20649"/>
                      <a:pt x="5605653" y="3331"/>
                    </a:cubicBezTo>
                    <a:cubicBezTo>
                      <a:pt x="5717644" y="-13987"/>
                      <a:pt x="5465953" y="40277"/>
                      <a:pt x="5356271" y="72604"/>
                    </a:cubicBezTo>
                    <a:cubicBezTo>
                      <a:pt x="5246589" y="104931"/>
                      <a:pt x="5090726" y="163813"/>
                      <a:pt x="4947562" y="197295"/>
                    </a:cubicBezTo>
                    <a:cubicBezTo>
                      <a:pt x="4804398" y="230777"/>
                      <a:pt x="4523844" y="258486"/>
                      <a:pt x="4497289" y="273495"/>
                    </a:cubicBezTo>
                    <a:cubicBezTo>
                      <a:pt x="4470734" y="288504"/>
                      <a:pt x="4830952" y="272340"/>
                      <a:pt x="4788234" y="287349"/>
                    </a:cubicBezTo>
                    <a:cubicBezTo>
                      <a:pt x="4745516" y="302358"/>
                      <a:pt x="4499598" y="304667"/>
                      <a:pt x="4240980" y="363549"/>
                    </a:cubicBezTo>
                    <a:cubicBezTo>
                      <a:pt x="3982362" y="422431"/>
                      <a:pt x="3358907" y="610622"/>
                      <a:pt x="3236525" y="640640"/>
                    </a:cubicBezTo>
                    <a:cubicBezTo>
                      <a:pt x="3114143" y="670658"/>
                      <a:pt x="3565571" y="530958"/>
                      <a:pt x="3506689" y="543658"/>
                    </a:cubicBezTo>
                    <a:cubicBezTo>
                      <a:pt x="3447807" y="556358"/>
                      <a:pt x="3032170" y="679895"/>
                      <a:pt x="2883234" y="716840"/>
                    </a:cubicBezTo>
                    <a:cubicBezTo>
                      <a:pt x="2734298" y="753785"/>
                      <a:pt x="2613071" y="765331"/>
                      <a:pt x="2613071" y="765331"/>
                    </a:cubicBezTo>
                    <a:cubicBezTo>
                      <a:pt x="2428344" y="795349"/>
                      <a:pt x="1899562" y="887713"/>
                      <a:pt x="1774871" y="896949"/>
                    </a:cubicBezTo>
                    <a:cubicBezTo>
                      <a:pt x="1650180" y="906185"/>
                      <a:pt x="1916879" y="803431"/>
                      <a:pt x="1864925" y="820749"/>
                    </a:cubicBezTo>
                    <a:cubicBezTo>
                      <a:pt x="1812971" y="838067"/>
                      <a:pt x="1560126" y="954676"/>
                      <a:pt x="1463144" y="1000858"/>
                    </a:cubicBezTo>
                    <a:cubicBezTo>
                      <a:pt x="1366162" y="1047040"/>
                      <a:pt x="1285343" y="1107076"/>
                      <a:pt x="1283034" y="1097840"/>
                    </a:cubicBezTo>
                    <a:cubicBezTo>
                      <a:pt x="1280725" y="1088604"/>
                      <a:pt x="1495471" y="939667"/>
                      <a:pt x="1449289" y="945440"/>
                    </a:cubicBezTo>
                    <a:cubicBezTo>
                      <a:pt x="1403107" y="951213"/>
                      <a:pt x="1098308" y="1095532"/>
                      <a:pt x="1005944" y="1132477"/>
                    </a:cubicBezTo>
                    <a:cubicBezTo>
                      <a:pt x="913580" y="1169423"/>
                      <a:pt x="953989" y="1153259"/>
                      <a:pt x="895107" y="1167113"/>
                    </a:cubicBezTo>
                    <a:cubicBezTo>
                      <a:pt x="836225" y="1180967"/>
                      <a:pt x="761180" y="1171731"/>
                      <a:pt x="652653" y="1215604"/>
                    </a:cubicBezTo>
                    <a:cubicBezTo>
                      <a:pt x="544126" y="1259477"/>
                      <a:pt x="342080" y="1469603"/>
                      <a:pt x="243944" y="1430349"/>
                    </a:cubicBezTo>
                    <a:cubicBezTo>
                      <a:pt x="145808" y="1391095"/>
                      <a:pt x="93852" y="1071286"/>
                      <a:pt x="63834" y="980077"/>
                    </a:cubicBezTo>
                    <a:cubicBezTo>
                      <a:pt x="33816" y="888868"/>
                      <a:pt x="-35456" y="909650"/>
                      <a:pt x="22271" y="883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 1308">
                <a:extLst>
                  <a:ext uri="{FF2B5EF4-FFF2-40B4-BE49-F238E27FC236}">
                    <a16:creationId xmlns:a16="http://schemas.microsoft.com/office/drawing/2014/main" id="{59885219-EF76-0F59-4BC7-166D3F5DEE00}"/>
                  </a:ext>
                </a:extLst>
              </p:cNvPr>
              <p:cNvSpPr/>
              <p:nvPr/>
            </p:nvSpPr>
            <p:spPr>
              <a:xfrm>
                <a:off x="6324452" y="7416533"/>
                <a:ext cx="240486" cy="1875293"/>
              </a:xfrm>
              <a:custGeom>
                <a:avLst/>
                <a:gdLst>
                  <a:gd name="connsiteX0" fmla="*/ 62493 w 240486"/>
                  <a:gd name="connsiteY0" fmla="*/ 37212 h 1875293"/>
                  <a:gd name="connsiteX1" fmla="*/ 34784 w 240486"/>
                  <a:gd name="connsiteY1" fmla="*/ 570612 h 1875293"/>
                  <a:gd name="connsiteX2" fmla="*/ 27857 w 240486"/>
                  <a:gd name="connsiteY2" fmla="*/ 1069376 h 1875293"/>
                  <a:gd name="connsiteX3" fmla="*/ 27857 w 240486"/>
                  <a:gd name="connsiteY3" fmla="*/ 993176 h 1875293"/>
                  <a:gd name="connsiteX4" fmla="*/ 148 w 240486"/>
                  <a:gd name="connsiteY4" fmla="*/ 1228703 h 1875293"/>
                  <a:gd name="connsiteX5" fmla="*/ 41712 w 240486"/>
                  <a:gd name="connsiteY5" fmla="*/ 1637412 h 1875293"/>
                  <a:gd name="connsiteX6" fmla="*/ 69421 w 240486"/>
                  <a:gd name="connsiteY6" fmla="*/ 1436522 h 1875293"/>
                  <a:gd name="connsiteX7" fmla="*/ 214893 w 240486"/>
                  <a:gd name="connsiteY7" fmla="*/ 1872940 h 1875293"/>
                  <a:gd name="connsiteX8" fmla="*/ 235675 w 240486"/>
                  <a:gd name="connsiteY8" fmla="*/ 1540431 h 1875293"/>
                  <a:gd name="connsiteX9" fmla="*/ 228748 w 240486"/>
                  <a:gd name="connsiteY9" fmla="*/ 224249 h 1875293"/>
                  <a:gd name="connsiteX10" fmla="*/ 117912 w 240486"/>
                  <a:gd name="connsiteY10" fmla="*/ 369722 h 1875293"/>
                  <a:gd name="connsiteX11" fmla="*/ 97130 w 240486"/>
                  <a:gd name="connsiteY11" fmla="*/ 78776 h 1875293"/>
                  <a:gd name="connsiteX12" fmla="*/ 62493 w 240486"/>
                  <a:gd name="connsiteY12" fmla="*/ 37212 h 187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0486" h="1875293">
                    <a:moveTo>
                      <a:pt x="62493" y="37212"/>
                    </a:moveTo>
                    <a:cubicBezTo>
                      <a:pt x="52102" y="119185"/>
                      <a:pt x="40557" y="398585"/>
                      <a:pt x="34784" y="570612"/>
                    </a:cubicBezTo>
                    <a:cubicBezTo>
                      <a:pt x="29011" y="742639"/>
                      <a:pt x="29011" y="998949"/>
                      <a:pt x="27857" y="1069376"/>
                    </a:cubicBezTo>
                    <a:cubicBezTo>
                      <a:pt x="26702" y="1139803"/>
                      <a:pt x="32475" y="966622"/>
                      <a:pt x="27857" y="993176"/>
                    </a:cubicBezTo>
                    <a:cubicBezTo>
                      <a:pt x="23239" y="1019730"/>
                      <a:pt x="-2161" y="1121330"/>
                      <a:pt x="148" y="1228703"/>
                    </a:cubicBezTo>
                    <a:cubicBezTo>
                      <a:pt x="2457" y="1336076"/>
                      <a:pt x="30166" y="1602776"/>
                      <a:pt x="41712" y="1637412"/>
                    </a:cubicBezTo>
                    <a:cubicBezTo>
                      <a:pt x="53257" y="1672049"/>
                      <a:pt x="40557" y="1397267"/>
                      <a:pt x="69421" y="1436522"/>
                    </a:cubicBezTo>
                    <a:cubicBezTo>
                      <a:pt x="98285" y="1475777"/>
                      <a:pt x="187184" y="1855622"/>
                      <a:pt x="214893" y="1872940"/>
                    </a:cubicBezTo>
                    <a:cubicBezTo>
                      <a:pt x="242602" y="1890258"/>
                      <a:pt x="233366" y="1815213"/>
                      <a:pt x="235675" y="1540431"/>
                    </a:cubicBezTo>
                    <a:cubicBezTo>
                      <a:pt x="237984" y="1265649"/>
                      <a:pt x="248375" y="419367"/>
                      <a:pt x="228748" y="224249"/>
                    </a:cubicBezTo>
                    <a:cubicBezTo>
                      <a:pt x="209121" y="29131"/>
                      <a:pt x="139848" y="393967"/>
                      <a:pt x="117912" y="369722"/>
                    </a:cubicBezTo>
                    <a:cubicBezTo>
                      <a:pt x="95976" y="345477"/>
                      <a:pt x="107521" y="130731"/>
                      <a:pt x="97130" y="78776"/>
                    </a:cubicBezTo>
                    <a:cubicBezTo>
                      <a:pt x="86739" y="26821"/>
                      <a:pt x="72884" y="-44761"/>
                      <a:pt x="62493" y="372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87" name="グループ化 1286">
              <a:extLst>
                <a:ext uri="{FF2B5EF4-FFF2-40B4-BE49-F238E27FC236}">
                  <a16:creationId xmlns:a16="http://schemas.microsoft.com/office/drawing/2014/main" id="{C88C4DE5-7973-3F4E-8B18-3947C20CFB04}"/>
                </a:ext>
              </a:extLst>
            </p:cNvPr>
            <p:cNvGrpSpPr/>
            <p:nvPr/>
          </p:nvGrpSpPr>
          <p:grpSpPr>
            <a:xfrm>
              <a:off x="4062999" y="4616739"/>
              <a:ext cx="924306" cy="1042184"/>
              <a:chOff x="4062999" y="4616739"/>
              <a:chExt cx="924306" cy="1042184"/>
            </a:xfrm>
            <a:solidFill>
              <a:srgbClr val="01A591"/>
            </a:solidFill>
          </p:grpSpPr>
          <p:grpSp>
            <p:nvGrpSpPr>
              <p:cNvPr id="1288" name="グループ化 1287">
                <a:extLst>
                  <a:ext uri="{FF2B5EF4-FFF2-40B4-BE49-F238E27FC236}">
                    <a16:creationId xmlns:a16="http://schemas.microsoft.com/office/drawing/2014/main" id="{4ED5C01C-AA0F-4844-86F0-C1F9B5EC99F4}"/>
                  </a:ext>
                </a:extLst>
              </p:cNvPr>
              <p:cNvGrpSpPr/>
              <p:nvPr/>
            </p:nvGrpSpPr>
            <p:grpSpPr>
              <a:xfrm>
                <a:off x="4062999" y="4616739"/>
                <a:ext cx="924306" cy="953777"/>
                <a:chOff x="4062999" y="4616739"/>
                <a:chExt cx="924306" cy="953777"/>
              </a:xfrm>
              <a:grpFill/>
            </p:grpSpPr>
            <p:sp>
              <p:nvSpPr>
                <p:cNvPr id="1290" name="フリーフォーム 1289">
                  <a:extLst>
                    <a:ext uri="{FF2B5EF4-FFF2-40B4-BE49-F238E27FC236}">
                      <a16:creationId xmlns:a16="http://schemas.microsoft.com/office/drawing/2014/main" id="{AE3A5F54-78BF-AA65-9C13-00A1A8E2FD22}"/>
                    </a:ext>
                  </a:extLst>
                </p:cNvPr>
                <p:cNvSpPr/>
                <p:nvPr/>
              </p:nvSpPr>
              <p:spPr>
                <a:xfrm>
                  <a:off x="4062999" y="4616739"/>
                  <a:ext cx="789055" cy="239040"/>
                </a:xfrm>
                <a:custGeom>
                  <a:avLst/>
                  <a:gdLst>
                    <a:gd name="connsiteX0" fmla="*/ 0 w 789055"/>
                    <a:gd name="connsiteY0" fmla="*/ 234536 h 239040"/>
                    <a:gd name="connsiteX1" fmla="*/ 171168 w 789055"/>
                    <a:gd name="connsiteY1" fmla="*/ 203005 h 239040"/>
                    <a:gd name="connsiteX2" fmla="*/ 324319 w 789055"/>
                    <a:gd name="connsiteY2" fmla="*/ 126429 h 239040"/>
                    <a:gd name="connsiteX3" fmla="*/ 522514 w 789055"/>
                    <a:gd name="connsiteY3" fmla="*/ 305 h 239040"/>
                    <a:gd name="connsiteX4" fmla="*/ 720709 w 789055"/>
                    <a:gd name="connsiteY4" fmla="*/ 94898 h 239040"/>
                    <a:gd name="connsiteX5" fmla="*/ 788276 w 789055"/>
                    <a:gd name="connsiteY5" fmla="*/ 216518 h 239040"/>
                    <a:gd name="connsiteX6" fmla="*/ 684674 w 789055"/>
                    <a:gd name="connsiteY6" fmla="*/ 230031 h 239040"/>
                    <a:gd name="connsiteX7" fmla="*/ 445939 w 789055"/>
                    <a:gd name="connsiteY7" fmla="*/ 230031 h 239040"/>
                    <a:gd name="connsiteX8" fmla="*/ 310806 w 789055"/>
                    <a:gd name="connsiteY8" fmla="*/ 239040 h 239040"/>
                    <a:gd name="connsiteX9" fmla="*/ 0 w 789055"/>
                    <a:gd name="connsiteY9" fmla="*/ 234536 h 23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9055" h="239040">
                      <a:moveTo>
                        <a:pt x="0" y="234536"/>
                      </a:moveTo>
                      <a:cubicBezTo>
                        <a:pt x="58557" y="227779"/>
                        <a:pt x="117115" y="221023"/>
                        <a:pt x="171168" y="203005"/>
                      </a:cubicBezTo>
                      <a:cubicBezTo>
                        <a:pt x="225221" y="184987"/>
                        <a:pt x="265761" y="160212"/>
                        <a:pt x="324319" y="126429"/>
                      </a:cubicBezTo>
                      <a:cubicBezTo>
                        <a:pt x="382877" y="92646"/>
                        <a:pt x="456449" y="5560"/>
                        <a:pt x="522514" y="305"/>
                      </a:cubicBezTo>
                      <a:cubicBezTo>
                        <a:pt x="588579" y="-4950"/>
                        <a:pt x="676415" y="58863"/>
                        <a:pt x="720709" y="94898"/>
                      </a:cubicBezTo>
                      <a:cubicBezTo>
                        <a:pt x="765003" y="130933"/>
                        <a:pt x="794282" y="193996"/>
                        <a:pt x="788276" y="216518"/>
                      </a:cubicBezTo>
                      <a:cubicBezTo>
                        <a:pt x="782270" y="239040"/>
                        <a:pt x="741730" y="227779"/>
                        <a:pt x="684674" y="230031"/>
                      </a:cubicBezTo>
                      <a:cubicBezTo>
                        <a:pt x="627618" y="232283"/>
                        <a:pt x="508250" y="228529"/>
                        <a:pt x="445939" y="230031"/>
                      </a:cubicBezTo>
                      <a:cubicBezTo>
                        <a:pt x="383628" y="231532"/>
                        <a:pt x="310806" y="239040"/>
                        <a:pt x="310806" y="239040"/>
                      </a:cubicBezTo>
                      <a:lnTo>
                        <a:pt x="0" y="2345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1" name="フリーフォーム 1290">
                  <a:extLst>
                    <a:ext uri="{FF2B5EF4-FFF2-40B4-BE49-F238E27FC236}">
                      <a16:creationId xmlns:a16="http://schemas.microsoft.com/office/drawing/2014/main" id="{8117C621-7276-22DF-A63E-725E499EEE6A}"/>
                    </a:ext>
                  </a:extLst>
                </p:cNvPr>
                <p:cNvSpPr/>
                <p:nvPr/>
              </p:nvSpPr>
              <p:spPr>
                <a:xfrm>
                  <a:off x="4415183" y="4768934"/>
                  <a:ext cx="572122" cy="801582"/>
                </a:xfrm>
                <a:custGeom>
                  <a:avLst/>
                  <a:gdLst>
                    <a:gd name="connsiteX0" fmla="*/ 12675 w 572122"/>
                    <a:gd name="connsiteY0" fmla="*/ 32792 h 801582"/>
                    <a:gd name="connsiteX1" fmla="*/ 71233 w 572122"/>
                    <a:gd name="connsiteY1" fmla="*/ 154412 h 801582"/>
                    <a:gd name="connsiteX2" fmla="*/ 48711 w 572122"/>
                    <a:gd name="connsiteY2" fmla="*/ 415669 h 801582"/>
                    <a:gd name="connsiteX3" fmla="*/ 183844 w 572122"/>
                    <a:gd name="connsiteY3" fmla="*/ 735484 h 801582"/>
                    <a:gd name="connsiteX4" fmla="*/ 395552 w 572122"/>
                    <a:gd name="connsiteY4" fmla="*/ 798546 h 801582"/>
                    <a:gd name="connsiteX5" fmla="*/ 431587 w 572122"/>
                    <a:gd name="connsiteY5" fmla="*/ 681431 h 801582"/>
                    <a:gd name="connsiteX6" fmla="*/ 463118 w 572122"/>
                    <a:gd name="connsiteY6" fmla="*/ 690439 h 801582"/>
                    <a:gd name="connsiteX7" fmla="*/ 539694 w 572122"/>
                    <a:gd name="connsiteY7" fmla="*/ 478731 h 801582"/>
                    <a:gd name="connsiteX8" fmla="*/ 571225 w 572122"/>
                    <a:gd name="connsiteY8" fmla="*/ 321076 h 801582"/>
                    <a:gd name="connsiteX9" fmla="*/ 508163 w 572122"/>
                    <a:gd name="connsiteY9" fmla="*/ 167925 h 801582"/>
                    <a:gd name="connsiteX10" fmla="*/ 355012 w 572122"/>
                    <a:gd name="connsiteY10" fmla="*/ 10270 h 801582"/>
                    <a:gd name="connsiteX11" fmla="*/ 12675 w 572122"/>
                    <a:gd name="connsiteY11" fmla="*/ 32792 h 80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2122" h="801582">
                      <a:moveTo>
                        <a:pt x="12675" y="32792"/>
                      </a:moveTo>
                      <a:cubicBezTo>
                        <a:pt x="-34621" y="56816"/>
                        <a:pt x="65227" y="90599"/>
                        <a:pt x="71233" y="154412"/>
                      </a:cubicBezTo>
                      <a:cubicBezTo>
                        <a:pt x="77239" y="218225"/>
                        <a:pt x="29943" y="318824"/>
                        <a:pt x="48711" y="415669"/>
                      </a:cubicBezTo>
                      <a:cubicBezTo>
                        <a:pt x="67480" y="512514"/>
                        <a:pt x="126037" y="671671"/>
                        <a:pt x="183844" y="735484"/>
                      </a:cubicBezTo>
                      <a:cubicBezTo>
                        <a:pt x="241651" y="799297"/>
                        <a:pt x="354262" y="807555"/>
                        <a:pt x="395552" y="798546"/>
                      </a:cubicBezTo>
                      <a:cubicBezTo>
                        <a:pt x="436842" y="789537"/>
                        <a:pt x="420326" y="699449"/>
                        <a:pt x="431587" y="681431"/>
                      </a:cubicBezTo>
                      <a:cubicBezTo>
                        <a:pt x="442848" y="663413"/>
                        <a:pt x="445100" y="724222"/>
                        <a:pt x="463118" y="690439"/>
                      </a:cubicBezTo>
                      <a:cubicBezTo>
                        <a:pt x="481136" y="656656"/>
                        <a:pt x="521676" y="540292"/>
                        <a:pt x="539694" y="478731"/>
                      </a:cubicBezTo>
                      <a:cubicBezTo>
                        <a:pt x="557712" y="417170"/>
                        <a:pt x="576480" y="372877"/>
                        <a:pt x="571225" y="321076"/>
                      </a:cubicBezTo>
                      <a:cubicBezTo>
                        <a:pt x="565970" y="269275"/>
                        <a:pt x="544199" y="219726"/>
                        <a:pt x="508163" y="167925"/>
                      </a:cubicBezTo>
                      <a:cubicBezTo>
                        <a:pt x="472127" y="116124"/>
                        <a:pt x="436092" y="34294"/>
                        <a:pt x="355012" y="10270"/>
                      </a:cubicBezTo>
                      <a:cubicBezTo>
                        <a:pt x="273932" y="-13754"/>
                        <a:pt x="59971" y="8768"/>
                        <a:pt x="12675" y="327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89" name="フリーフォーム 1288">
                <a:extLst>
                  <a:ext uri="{FF2B5EF4-FFF2-40B4-BE49-F238E27FC236}">
                    <a16:creationId xmlns:a16="http://schemas.microsoft.com/office/drawing/2014/main" id="{6622BA4E-3ED2-C304-EDB1-19E216473C18}"/>
                  </a:ext>
                </a:extLst>
              </p:cNvPr>
              <p:cNvSpPr/>
              <p:nvPr/>
            </p:nvSpPr>
            <p:spPr>
              <a:xfrm>
                <a:off x="4657849" y="5331829"/>
                <a:ext cx="182023" cy="327094"/>
              </a:xfrm>
              <a:custGeom>
                <a:avLst/>
                <a:gdLst>
                  <a:gd name="connsiteX0" fmla="*/ 179913 w 182023"/>
                  <a:gd name="connsiteY0" fmla="*/ 114031 h 327094"/>
                  <a:gd name="connsiteX1" fmla="*/ 121355 w 182023"/>
                  <a:gd name="connsiteY1" fmla="*/ 240155 h 327094"/>
                  <a:gd name="connsiteX2" fmla="*/ 116851 w 182023"/>
                  <a:gd name="connsiteY2" fmla="*/ 325739 h 327094"/>
                  <a:gd name="connsiteX3" fmla="*/ 4240 w 182023"/>
                  <a:gd name="connsiteY3" fmla="*/ 172589 h 327094"/>
                  <a:gd name="connsiteX4" fmla="*/ 35771 w 182023"/>
                  <a:gd name="connsiteY4" fmla="*/ 1420 h 327094"/>
                  <a:gd name="connsiteX5" fmla="*/ 179913 w 182023"/>
                  <a:gd name="connsiteY5" fmla="*/ 114031 h 32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23" h="327094">
                    <a:moveTo>
                      <a:pt x="179913" y="114031"/>
                    </a:moveTo>
                    <a:cubicBezTo>
                      <a:pt x="194177" y="153820"/>
                      <a:pt x="131865" y="204870"/>
                      <a:pt x="121355" y="240155"/>
                    </a:cubicBezTo>
                    <a:cubicBezTo>
                      <a:pt x="110845" y="275440"/>
                      <a:pt x="136370" y="337000"/>
                      <a:pt x="116851" y="325739"/>
                    </a:cubicBezTo>
                    <a:cubicBezTo>
                      <a:pt x="97332" y="314478"/>
                      <a:pt x="17753" y="226642"/>
                      <a:pt x="4240" y="172589"/>
                    </a:cubicBezTo>
                    <a:cubicBezTo>
                      <a:pt x="-9273" y="118536"/>
                      <a:pt x="11747" y="14933"/>
                      <a:pt x="35771" y="1420"/>
                    </a:cubicBezTo>
                    <a:cubicBezTo>
                      <a:pt x="59795" y="-12093"/>
                      <a:pt x="165649" y="74242"/>
                      <a:pt x="179913" y="1140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756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話題のジャパニーズジン「翠」と自治体初コラボ！佐賀原産の幻のかんきつ「元寇」と組み合わせた「翠翠翠 ジンソーダ」を佐賀市内14店舗で展開！｜さが県産品流通デザイン公社のプレスリリース" hidden="1">
            <a:extLst>
              <a:ext uri="{FF2B5EF4-FFF2-40B4-BE49-F238E27FC236}">
                <a16:creationId xmlns:a16="http://schemas.microsoft.com/office/drawing/2014/main" id="{F0465FF5-E8F8-21C0-75A6-EC90A28D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38"/>
            <a:ext cx="9601200" cy="67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F41494D-4E5F-5214-E914-AD6F6EB2FF95}"/>
              </a:ext>
            </a:extLst>
          </p:cNvPr>
          <p:cNvGrpSpPr/>
          <p:nvPr/>
        </p:nvGrpSpPr>
        <p:grpSpPr>
          <a:xfrm>
            <a:off x="3579911" y="4616739"/>
            <a:ext cx="5633745" cy="4675087"/>
            <a:chOff x="3579911" y="4616739"/>
            <a:chExt cx="5633745" cy="467508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5CD71B1A-7200-CAA1-1DDE-C0A5AC63AB11}"/>
                </a:ext>
              </a:extLst>
            </p:cNvPr>
            <p:cNvGrpSpPr/>
            <p:nvPr/>
          </p:nvGrpSpPr>
          <p:grpSpPr>
            <a:xfrm>
              <a:off x="3579911" y="4958918"/>
              <a:ext cx="5633745" cy="4332908"/>
              <a:chOff x="3579911" y="4958918"/>
              <a:chExt cx="5633745" cy="4332908"/>
            </a:xfrm>
            <a:solidFill>
              <a:schemeClr val="bg2">
                <a:lumMod val="50000"/>
              </a:schemeClr>
            </a:solidFill>
          </p:grpSpPr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823F664D-A0E2-3137-0943-D0C271B20392}"/>
                  </a:ext>
                </a:extLst>
              </p:cNvPr>
              <p:cNvSpPr/>
              <p:nvPr/>
            </p:nvSpPr>
            <p:spPr>
              <a:xfrm>
                <a:off x="4443626" y="5366470"/>
                <a:ext cx="1932897" cy="1316905"/>
              </a:xfrm>
              <a:custGeom>
                <a:avLst/>
                <a:gdLst>
                  <a:gd name="connsiteX0" fmla="*/ 236324 w 1932897"/>
                  <a:gd name="connsiteY0" fmla="*/ 135805 h 1316905"/>
                  <a:gd name="connsiteX1" fmla="*/ 512549 w 1932897"/>
                  <a:gd name="connsiteY1" fmla="*/ 186605 h 1316905"/>
                  <a:gd name="connsiteX2" fmla="*/ 433174 w 1932897"/>
                  <a:gd name="connsiteY2" fmla="*/ 189780 h 1316905"/>
                  <a:gd name="connsiteX3" fmla="*/ 1239624 w 1932897"/>
                  <a:gd name="connsiteY3" fmla="*/ 100880 h 1316905"/>
                  <a:gd name="connsiteX4" fmla="*/ 1074524 w 1932897"/>
                  <a:gd name="connsiteY4" fmla="*/ 129455 h 1316905"/>
                  <a:gd name="connsiteX5" fmla="*/ 1547599 w 1932897"/>
                  <a:gd name="connsiteY5" fmla="*/ 56430 h 1316905"/>
                  <a:gd name="connsiteX6" fmla="*/ 1623799 w 1932897"/>
                  <a:gd name="connsiteY6" fmla="*/ 62780 h 1316905"/>
                  <a:gd name="connsiteX7" fmla="*/ 1595224 w 1932897"/>
                  <a:gd name="connsiteY7" fmla="*/ 85005 h 1316905"/>
                  <a:gd name="connsiteX8" fmla="*/ 1782549 w 1932897"/>
                  <a:gd name="connsiteY8" fmla="*/ 24680 h 1316905"/>
                  <a:gd name="connsiteX9" fmla="*/ 1839699 w 1932897"/>
                  <a:gd name="connsiteY9" fmla="*/ 27855 h 1316905"/>
                  <a:gd name="connsiteX10" fmla="*/ 1849224 w 1932897"/>
                  <a:gd name="connsiteY10" fmla="*/ 2455 h 1316905"/>
                  <a:gd name="connsiteX11" fmla="*/ 1931774 w 1932897"/>
                  <a:gd name="connsiteY11" fmla="*/ 97705 h 1316905"/>
                  <a:gd name="connsiteX12" fmla="*/ 1896849 w 1932897"/>
                  <a:gd name="connsiteY12" fmla="*/ 300905 h 1316905"/>
                  <a:gd name="connsiteX13" fmla="*/ 1893674 w 1932897"/>
                  <a:gd name="connsiteY13" fmla="*/ 853355 h 1316905"/>
                  <a:gd name="connsiteX14" fmla="*/ 1915899 w 1932897"/>
                  <a:gd name="connsiteY14" fmla="*/ 1151805 h 1316905"/>
                  <a:gd name="connsiteX15" fmla="*/ 1900024 w 1932897"/>
                  <a:gd name="connsiteY15" fmla="*/ 1196255 h 1316905"/>
                  <a:gd name="connsiteX16" fmla="*/ 1884149 w 1932897"/>
                  <a:gd name="connsiteY16" fmla="*/ 1316905 h 1316905"/>
                  <a:gd name="connsiteX17" fmla="*/ 1693649 w 1932897"/>
                  <a:gd name="connsiteY17" fmla="*/ 1196255 h 1316905"/>
                  <a:gd name="connsiteX18" fmla="*/ 1646024 w 1932897"/>
                  <a:gd name="connsiteY18" fmla="*/ 1094655 h 1316905"/>
                  <a:gd name="connsiteX19" fmla="*/ 1496799 w 1932897"/>
                  <a:gd name="connsiteY19" fmla="*/ 970830 h 1316905"/>
                  <a:gd name="connsiteX20" fmla="*/ 1630149 w 1932897"/>
                  <a:gd name="connsiteY20" fmla="*/ 980355 h 1316905"/>
                  <a:gd name="connsiteX21" fmla="*/ 1719049 w 1932897"/>
                  <a:gd name="connsiteY21" fmla="*/ 761280 h 1316905"/>
                  <a:gd name="connsiteX22" fmla="*/ 1725399 w 1932897"/>
                  <a:gd name="connsiteY22" fmla="*/ 161205 h 1316905"/>
                  <a:gd name="connsiteX23" fmla="*/ 1715874 w 1932897"/>
                  <a:gd name="connsiteY23" fmla="*/ 145330 h 1316905"/>
                  <a:gd name="connsiteX24" fmla="*/ 1233274 w 1932897"/>
                  <a:gd name="connsiteY24" fmla="*/ 158030 h 1316905"/>
                  <a:gd name="connsiteX25" fmla="*/ 1182474 w 1932897"/>
                  <a:gd name="connsiteY25" fmla="*/ 205655 h 1316905"/>
                  <a:gd name="connsiteX26" fmla="*/ 852274 w 1932897"/>
                  <a:gd name="connsiteY26" fmla="*/ 319955 h 1316905"/>
                  <a:gd name="connsiteX27" fmla="*/ 258549 w 1932897"/>
                  <a:gd name="connsiteY27" fmla="*/ 523155 h 1316905"/>
                  <a:gd name="connsiteX28" fmla="*/ 134724 w 1932897"/>
                  <a:gd name="connsiteY28" fmla="*/ 481880 h 1316905"/>
                  <a:gd name="connsiteX29" fmla="*/ 10899 w 1932897"/>
                  <a:gd name="connsiteY29" fmla="*/ 364405 h 1316905"/>
                  <a:gd name="connsiteX30" fmla="*/ 10899 w 1932897"/>
                  <a:gd name="connsiteY30" fmla="*/ 278680 h 1316905"/>
                  <a:gd name="connsiteX31" fmla="*/ 52174 w 1932897"/>
                  <a:gd name="connsiteY31" fmla="*/ 199305 h 1316905"/>
                  <a:gd name="connsiteX32" fmla="*/ 137899 w 1932897"/>
                  <a:gd name="connsiteY32" fmla="*/ 135805 h 1316905"/>
                  <a:gd name="connsiteX33" fmla="*/ 236324 w 1932897"/>
                  <a:gd name="connsiteY33" fmla="*/ 135805 h 131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32897" h="1316905">
                    <a:moveTo>
                      <a:pt x="236324" y="135805"/>
                    </a:moveTo>
                    <a:cubicBezTo>
                      <a:pt x="298766" y="144272"/>
                      <a:pt x="479741" y="177609"/>
                      <a:pt x="512549" y="186605"/>
                    </a:cubicBezTo>
                    <a:cubicBezTo>
                      <a:pt x="545357" y="195601"/>
                      <a:pt x="433174" y="189780"/>
                      <a:pt x="433174" y="189780"/>
                    </a:cubicBezTo>
                    <a:lnTo>
                      <a:pt x="1239624" y="100880"/>
                    </a:lnTo>
                    <a:cubicBezTo>
                      <a:pt x="1346515" y="90826"/>
                      <a:pt x="1023195" y="136863"/>
                      <a:pt x="1074524" y="129455"/>
                    </a:cubicBezTo>
                    <a:cubicBezTo>
                      <a:pt x="1125853" y="122047"/>
                      <a:pt x="1456053" y="67543"/>
                      <a:pt x="1547599" y="56430"/>
                    </a:cubicBezTo>
                    <a:cubicBezTo>
                      <a:pt x="1639145" y="45317"/>
                      <a:pt x="1615862" y="58017"/>
                      <a:pt x="1623799" y="62780"/>
                    </a:cubicBezTo>
                    <a:cubicBezTo>
                      <a:pt x="1631737" y="67542"/>
                      <a:pt x="1568766" y="91355"/>
                      <a:pt x="1595224" y="85005"/>
                    </a:cubicBezTo>
                    <a:cubicBezTo>
                      <a:pt x="1621682" y="78655"/>
                      <a:pt x="1741803" y="34205"/>
                      <a:pt x="1782549" y="24680"/>
                    </a:cubicBezTo>
                    <a:cubicBezTo>
                      <a:pt x="1823295" y="15155"/>
                      <a:pt x="1828587" y="31559"/>
                      <a:pt x="1839699" y="27855"/>
                    </a:cubicBezTo>
                    <a:cubicBezTo>
                      <a:pt x="1850811" y="24151"/>
                      <a:pt x="1833878" y="-9187"/>
                      <a:pt x="1849224" y="2455"/>
                    </a:cubicBezTo>
                    <a:cubicBezTo>
                      <a:pt x="1864570" y="14097"/>
                      <a:pt x="1923836" y="47963"/>
                      <a:pt x="1931774" y="97705"/>
                    </a:cubicBezTo>
                    <a:cubicBezTo>
                      <a:pt x="1939712" y="147447"/>
                      <a:pt x="1903199" y="174963"/>
                      <a:pt x="1896849" y="300905"/>
                    </a:cubicBezTo>
                    <a:cubicBezTo>
                      <a:pt x="1890499" y="426847"/>
                      <a:pt x="1890499" y="711538"/>
                      <a:pt x="1893674" y="853355"/>
                    </a:cubicBezTo>
                    <a:cubicBezTo>
                      <a:pt x="1896849" y="995172"/>
                      <a:pt x="1914841" y="1094655"/>
                      <a:pt x="1915899" y="1151805"/>
                    </a:cubicBezTo>
                    <a:cubicBezTo>
                      <a:pt x="1916957" y="1208955"/>
                      <a:pt x="1905316" y="1168738"/>
                      <a:pt x="1900024" y="1196255"/>
                    </a:cubicBezTo>
                    <a:cubicBezTo>
                      <a:pt x="1894732" y="1223772"/>
                      <a:pt x="1918545" y="1316905"/>
                      <a:pt x="1884149" y="1316905"/>
                    </a:cubicBezTo>
                    <a:cubicBezTo>
                      <a:pt x="1849753" y="1316905"/>
                      <a:pt x="1733337" y="1233297"/>
                      <a:pt x="1693649" y="1196255"/>
                    </a:cubicBezTo>
                    <a:cubicBezTo>
                      <a:pt x="1653962" y="1159213"/>
                      <a:pt x="1678832" y="1132226"/>
                      <a:pt x="1646024" y="1094655"/>
                    </a:cubicBezTo>
                    <a:cubicBezTo>
                      <a:pt x="1613216" y="1057084"/>
                      <a:pt x="1499445" y="989880"/>
                      <a:pt x="1496799" y="970830"/>
                    </a:cubicBezTo>
                    <a:cubicBezTo>
                      <a:pt x="1494153" y="951780"/>
                      <a:pt x="1593107" y="1015280"/>
                      <a:pt x="1630149" y="980355"/>
                    </a:cubicBezTo>
                    <a:cubicBezTo>
                      <a:pt x="1667191" y="945430"/>
                      <a:pt x="1703174" y="897805"/>
                      <a:pt x="1719049" y="761280"/>
                    </a:cubicBezTo>
                    <a:cubicBezTo>
                      <a:pt x="1734924" y="624755"/>
                      <a:pt x="1725399" y="161205"/>
                      <a:pt x="1725399" y="161205"/>
                    </a:cubicBezTo>
                    <a:cubicBezTo>
                      <a:pt x="1724870" y="58547"/>
                      <a:pt x="1797895" y="145859"/>
                      <a:pt x="1715874" y="145330"/>
                    </a:cubicBezTo>
                    <a:cubicBezTo>
                      <a:pt x="1633853" y="144801"/>
                      <a:pt x="1322174" y="147976"/>
                      <a:pt x="1233274" y="158030"/>
                    </a:cubicBezTo>
                    <a:cubicBezTo>
                      <a:pt x="1144374" y="168084"/>
                      <a:pt x="1245974" y="178668"/>
                      <a:pt x="1182474" y="205655"/>
                    </a:cubicBezTo>
                    <a:cubicBezTo>
                      <a:pt x="1118974" y="232642"/>
                      <a:pt x="852274" y="319955"/>
                      <a:pt x="852274" y="319955"/>
                    </a:cubicBezTo>
                    <a:cubicBezTo>
                      <a:pt x="698287" y="372872"/>
                      <a:pt x="378141" y="496168"/>
                      <a:pt x="258549" y="523155"/>
                    </a:cubicBezTo>
                    <a:cubicBezTo>
                      <a:pt x="138957" y="550143"/>
                      <a:pt x="175999" y="508338"/>
                      <a:pt x="134724" y="481880"/>
                    </a:cubicBezTo>
                    <a:cubicBezTo>
                      <a:pt x="93449" y="455422"/>
                      <a:pt x="31536" y="398272"/>
                      <a:pt x="10899" y="364405"/>
                    </a:cubicBezTo>
                    <a:cubicBezTo>
                      <a:pt x="-9739" y="330538"/>
                      <a:pt x="4020" y="306197"/>
                      <a:pt x="10899" y="278680"/>
                    </a:cubicBezTo>
                    <a:cubicBezTo>
                      <a:pt x="17778" y="251163"/>
                      <a:pt x="31007" y="223118"/>
                      <a:pt x="52174" y="199305"/>
                    </a:cubicBezTo>
                    <a:cubicBezTo>
                      <a:pt x="73341" y="175493"/>
                      <a:pt x="111970" y="146388"/>
                      <a:pt x="137899" y="135805"/>
                    </a:cubicBezTo>
                    <a:cubicBezTo>
                      <a:pt x="163828" y="125222"/>
                      <a:pt x="173882" y="127338"/>
                      <a:pt x="236324" y="1358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8D271C11-7AF9-D593-9CB2-A97FE9BD5ED3}"/>
                  </a:ext>
                </a:extLst>
              </p:cNvPr>
              <p:cNvSpPr/>
              <p:nvPr/>
            </p:nvSpPr>
            <p:spPr>
              <a:xfrm>
                <a:off x="4808833" y="5397271"/>
                <a:ext cx="1346599" cy="1697965"/>
              </a:xfrm>
              <a:custGeom>
                <a:avLst/>
                <a:gdLst>
                  <a:gd name="connsiteX0" fmla="*/ 1233192 w 1346599"/>
                  <a:gd name="connsiteY0" fmla="*/ 3404 h 1697965"/>
                  <a:gd name="connsiteX1" fmla="*/ 823617 w 1346599"/>
                  <a:gd name="connsiteY1" fmla="*/ 143104 h 1697965"/>
                  <a:gd name="connsiteX2" fmla="*/ 922042 w 1346599"/>
                  <a:gd name="connsiteY2" fmla="*/ 225654 h 1697965"/>
                  <a:gd name="connsiteX3" fmla="*/ 766467 w 1346599"/>
                  <a:gd name="connsiteY3" fmla="*/ 476479 h 1697965"/>
                  <a:gd name="connsiteX4" fmla="*/ 271167 w 1346599"/>
                  <a:gd name="connsiteY4" fmla="*/ 1121004 h 1697965"/>
                  <a:gd name="connsiteX5" fmla="*/ 239417 w 1346599"/>
                  <a:gd name="connsiteY5" fmla="*/ 1159104 h 1697965"/>
                  <a:gd name="connsiteX6" fmla="*/ 306092 w 1346599"/>
                  <a:gd name="connsiteY6" fmla="*/ 1063854 h 1697965"/>
                  <a:gd name="connsiteX7" fmla="*/ 10817 w 1346599"/>
                  <a:gd name="connsiteY7" fmla="*/ 1279754 h 1697965"/>
                  <a:gd name="connsiteX8" fmla="*/ 64792 w 1346599"/>
                  <a:gd name="connsiteY8" fmla="*/ 1663929 h 1697965"/>
                  <a:gd name="connsiteX9" fmla="*/ 71142 w 1346599"/>
                  <a:gd name="connsiteY9" fmla="*/ 1629004 h 1697965"/>
                  <a:gd name="connsiteX10" fmla="*/ 315617 w 1346599"/>
                  <a:gd name="connsiteY10" fmla="*/ 1222604 h 1697965"/>
                  <a:gd name="connsiteX11" fmla="*/ 747417 w 1346599"/>
                  <a:gd name="connsiteY11" fmla="*/ 860654 h 1697965"/>
                  <a:gd name="connsiteX12" fmla="*/ 947442 w 1346599"/>
                  <a:gd name="connsiteY12" fmla="*/ 486004 h 1697965"/>
                  <a:gd name="connsiteX13" fmla="*/ 1328442 w 1346599"/>
                  <a:gd name="connsiteY13" fmla="*/ 79604 h 1697965"/>
                  <a:gd name="connsiteX14" fmla="*/ 1233192 w 1346599"/>
                  <a:gd name="connsiteY14" fmla="*/ 3404 h 169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6599" h="1697965">
                    <a:moveTo>
                      <a:pt x="1233192" y="3404"/>
                    </a:moveTo>
                    <a:cubicBezTo>
                      <a:pt x="1149055" y="13987"/>
                      <a:pt x="875475" y="106062"/>
                      <a:pt x="823617" y="143104"/>
                    </a:cubicBezTo>
                    <a:cubicBezTo>
                      <a:pt x="771759" y="180146"/>
                      <a:pt x="931567" y="170092"/>
                      <a:pt x="922042" y="225654"/>
                    </a:cubicBezTo>
                    <a:cubicBezTo>
                      <a:pt x="912517" y="281216"/>
                      <a:pt x="874946" y="327254"/>
                      <a:pt x="766467" y="476479"/>
                    </a:cubicBezTo>
                    <a:cubicBezTo>
                      <a:pt x="657988" y="625704"/>
                      <a:pt x="359009" y="1007233"/>
                      <a:pt x="271167" y="1121004"/>
                    </a:cubicBezTo>
                    <a:cubicBezTo>
                      <a:pt x="183325" y="1234775"/>
                      <a:pt x="233596" y="1168629"/>
                      <a:pt x="239417" y="1159104"/>
                    </a:cubicBezTo>
                    <a:cubicBezTo>
                      <a:pt x="245238" y="1149579"/>
                      <a:pt x="344192" y="1043746"/>
                      <a:pt x="306092" y="1063854"/>
                    </a:cubicBezTo>
                    <a:cubicBezTo>
                      <a:pt x="267992" y="1083962"/>
                      <a:pt x="51034" y="1179742"/>
                      <a:pt x="10817" y="1279754"/>
                    </a:cubicBezTo>
                    <a:cubicBezTo>
                      <a:pt x="-29400" y="1379766"/>
                      <a:pt x="54738" y="1605721"/>
                      <a:pt x="64792" y="1663929"/>
                    </a:cubicBezTo>
                    <a:cubicBezTo>
                      <a:pt x="74846" y="1722137"/>
                      <a:pt x="29338" y="1702558"/>
                      <a:pt x="71142" y="1629004"/>
                    </a:cubicBezTo>
                    <a:cubicBezTo>
                      <a:pt x="112946" y="1555450"/>
                      <a:pt x="202905" y="1350662"/>
                      <a:pt x="315617" y="1222604"/>
                    </a:cubicBezTo>
                    <a:cubicBezTo>
                      <a:pt x="428329" y="1094546"/>
                      <a:pt x="642113" y="983421"/>
                      <a:pt x="747417" y="860654"/>
                    </a:cubicBezTo>
                    <a:cubicBezTo>
                      <a:pt x="852721" y="737887"/>
                      <a:pt x="850605" y="616179"/>
                      <a:pt x="947442" y="486004"/>
                    </a:cubicBezTo>
                    <a:cubicBezTo>
                      <a:pt x="1044279" y="355829"/>
                      <a:pt x="1278171" y="155275"/>
                      <a:pt x="1328442" y="79604"/>
                    </a:cubicBezTo>
                    <a:cubicBezTo>
                      <a:pt x="1378713" y="3933"/>
                      <a:pt x="1317329" y="-7179"/>
                      <a:pt x="1233192" y="3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D5D55FCA-5FBA-B9F2-C626-2865EDC9057F}"/>
                  </a:ext>
                </a:extLst>
              </p:cNvPr>
              <p:cNvSpPr/>
              <p:nvPr/>
            </p:nvSpPr>
            <p:spPr>
              <a:xfrm>
                <a:off x="5031648" y="5665251"/>
                <a:ext cx="1100993" cy="1664640"/>
              </a:xfrm>
              <a:custGeom>
                <a:avLst/>
                <a:gdLst>
                  <a:gd name="connsiteX0" fmla="*/ 842102 w 1100993"/>
                  <a:gd name="connsiteY0" fmla="*/ 5299 h 1664640"/>
                  <a:gd name="connsiteX1" fmla="*/ 778602 w 1100993"/>
                  <a:gd name="connsiteY1" fmla="*/ 183099 h 1664640"/>
                  <a:gd name="connsiteX2" fmla="*/ 784952 w 1100993"/>
                  <a:gd name="connsiteY2" fmla="*/ 259299 h 1664640"/>
                  <a:gd name="connsiteX3" fmla="*/ 1004027 w 1100993"/>
                  <a:gd name="connsiteY3" fmla="*/ 100549 h 1664640"/>
                  <a:gd name="connsiteX4" fmla="*/ 1048477 w 1100993"/>
                  <a:gd name="connsiteY4" fmla="*/ 84674 h 1664640"/>
                  <a:gd name="connsiteX5" fmla="*/ 1096102 w 1100993"/>
                  <a:gd name="connsiteY5" fmla="*/ 148174 h 1664640"/>
                  <a:gd name="connsiteX6" fmla="*/ 921477 w 1100993"/>
                  <a:gd name="connsiteY6" fmla="*/ 379949 h 1664640"/>
                  <a:gd name="connsiteX7" fmla="*/ 661127 w 1100993"/>
                  <a:gd name="connsiteY7" fmla="*/ 697449 h 1664640"/>
                  <a:gd name="connsiteX8" fmla="*/ 172177 w 1100993"/>
                  <a:gd name="connsiteY8" fmla="*/ 1386424 h 1664640"/>
                  <a:gd name="connsiteX9" fmla="*/ 29302 w 1100993"/>
                  <a:gd name="connsiteY9" fmla="*/ 1659474 h 1664640"/>
                  <a:gd name="connsiteX10" fmla="*/ 13427 w 1100993"/>
                  <a:gd name="connsiteY10" fmla="*/ 1541999 h 1664640"/>
                  <a:gd name="connsiteX11" fmla="*/ 38827 w 1100993"/>
                  <a:gd name="connsiteY11" fmla="*/ 1259424 h 1664640"/>
                  <a:gd name="connsiteX12" fmla="*/ 432527 w 1100993"/>
                  <a:gd name="connsiteY12" fmla="*/ 811749 h 1664640"/>
                  <a:gd name="connsiteX13" fmla="*/ 677002 w 1100993"/>
                  <a:gd name="connsiteY13" fmla="*/ 545049 h 1664640"/>
                  <a:gd name="connsiteX14" fmla="*/ 524602 w 1100993"/>
                  <a:gd name="connsiteY14" fmla="*/ 586324 h 1664640"/>
                  <a:gd name="connsiteX15" fmla="*/ 619852 w 1100993"/>
                  <a:gd name="connsiteY15" fmla="*/ 329149 h 1664640"/>
                  <a:gd name="connsiteX16" fmla="*/ 543652 w 1100993"/>
                  <a:gd name="connsiteY16" fmla="*/ 408524 h 1664640"/>
                  <a:gd name="connsiteX17" fmla="*/ 842102 w 1100993"/>
                  <a:gd name="connsiteY17" fmla="*/ 5299 h 166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0993" h="1664640">
                    <a:moveTo>
                      <a:pt x="842102" y="5299"/>
                    </a:moveTo>
                    <a:cubicBezTo>
                      <a:pt x="881260" y="-32272"/>
                      <a:pt x="788127" y="140766"/>
                      <a:pt x="778602" y="183099"/>
                    </a:cubicBezTo>
                    <a:cubicBezTo>
                      <a:pt x="769077" y="225432"/>
                      <a:pt x="747381" y="273057"/>
                      <a:pt x="784952" y="259299"/>
                    </a:cubicBezTo>
                    <a:cubicBezTo>
                      <a:pt x="822523" y="245541"/>
                      <a:pt x="960106" y="129653"/>
                      <a:pt x="1004027" y="100549"/>
                    </a:cubicBezTo>
                    <a:cubicBezTo>
                      <a:pt x="1047948" y="71445"/>
                      <a:pt x="1033131" y="76737"/>
                      <a:pt x="1048477" y="84674"/>
                    </a:cubicBezTo>
                    <a:cubicBezTo>
                      <a:pt x="1063823" y="92611"/>
                      <a:pt x="1117269" y="98962"/>
                      <a:pt x="1096102" y="148174"/>
                    </a:cubicBezTo>
                    <a:cubicBezTo>
                      <a:pt x="1074935" y="197386"/>
                      <a:pt x="993973" y="288403"/>
                      <a:pt x="921477" y="379949"/>
                    </a:cubicBezTo>
                    <a:cubicBezTo>
                      <a:pt x="848981" y="471495"/>
                      <a:pt x="786010" y="529703"/>
                      <a:pt x="661127" y="697449"/>
                    </a:cubicBezTo>
                    <a:cubicBezTo>
                      <a:pt x="536244" y="865195"/>
                      <a:pt x="277481" y="1226086"/>
                      <a:pt x="172177" y="1386424"/>
                    </a:cubicBezTo>
                    <a:cubicBezTo>
                      <a:pt x="66873" y="1546762"/>
                      <a:pt x="55760" y="1633545"/>
                      <a:pt x="29302" y="1659474"/>
                    </a:cubicBezTo>
                    <a:cubicBezTo>
                      <a:pt x="2844" y="1685403"/>
                      <a:pt x="11840" y="1608674"/>
                      <a:pt x="13427" y="1541999"/>
                    </a:cubicBezTo>
                    <a:cubicBezTo>
                      <a:pt x="15014" y="1475324"/>
                      <a:pt x="-31023" y="1381132"/>
                      <a:pt x="38827" y="1259424"/>
                    </a:cubicBezTo>
                    <a:cubicBezTo>
                      <a:pt x="108677" y="1137716"/>
                      <a:pt x="326165" y="930811"/>
                      <a:pt x="432527" y="811749"/>
                    </a:cubicBezTo>
                    <a:cubicBezTo>
                      <a:pt x="538889" y="692687"/>
                      <a:pt x="661656" y="582620"/>
                      <a:pt x="677002" y="545049"/>
                    </a:cubicBezTo>
                    <a:cubicBezTo>
                      <a:pt x="692348" y="507478"/>
                      <a:pt x="534127" y="622307"/>
                      <a:pt x="524602" y="586324"/>
                    </a:cubicBezTo>
                    <a:cubicBezTo>
                      <a:pt x="515077" y="550341"/>
                      <a:pt x="616677" y="358782"/>
                      <a:pt x="619852" y="329149"/>
                    </a:cubicBezTo>
                    <a:cubicBezTo>
                      <a:pt x="623027" y="299516"/>
                      <a:pt x="500789" y="457737"/>
                      <a:pt x="543652" y="408524"/>
                    </a:cubicBezTo>
                    <a:cubicBezTo>
                      <a:pt x="586514" y="359312"/>
                      <a:pt x="802944" y="42870"/>
                      <a:pt x="842102" y="5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CF25E8A8-7F7B-4611-48E7-B57A387B93CF}"/>
                  </a:ext>
                </a:extLst>
              </p:cNvPr>
              <p:cNvSpPr/>
              <p:nvPr/>
            </p:nvSpPr>
            <p:spPr>
              <a:xfrm>
                <a:off x="5098777" y="6281654"/>
                <a:ext cx="915870" cy="1008965"/>
              </a:xfrm>
              <a:custGeom>
                <a:avLst/>
                <a:gdLst>
                  <a:gd name="connsiteX0" fmla="*/ 914673 w 915870"/>
                  <a:gd name="connsiteY0" fmla="*/ 4846 h 1008965"/>
                  <a:gd name="connsiteX1" fmla="*/ 590823 w 915870"/>
                  <a:gd name="connsiteY1" fmla="*/ 271546 h 1008965"/>
                  <a:gd name="connsiteX2" fmla="*/ 130448 w 915870"/>
                  <a:gd name="connsiteY2" fmla="*/ 836696 h 1008965"/>
                  <a:gd name="connsiteX3" fmla="*/ 3448 w 915870"/>
                  <a:gd name="connsiteY3" fmla="*/ 1008146 h 1008965"/>
                  <a:gd name="connsiteX4" fmla="*/ 70123 w 915870"/>
                  <a:gd name="connsiteY4" fmla="*/ 785896 h 1008965"/>
                  <a:gd name="connsiteX5" fmla="*/ 409848 w 915870"/>
                  <a:gd name="connsiteY5" fmla="*/ 284246 h 1008965"/>
                  <a:gd name="connsiteX6" fmla="*/ 689248 w 915870"/>
                  <a:gd name="connsiteY6" fmla="*/ 112796 h 1008965"/>
                  <a:gd name="connsiteX7" fmla="*/ 914673 w 915870"/>
                  <a:gd name="connsiteY7" fmla="*/ 4846 h 100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5870" h="1008965">
                    <a:moveTo>
                      <a:pt x="914673" y="4846"/>
                    </a:moveTo>
                    <a:cubicBezTo>
                      <a:pt x="898269" y="31304"/>
                      <a:pt x="721527" y="132904"/>
                      <a:pt x="590823" y="271546"/>
                    </a:cubicBezTo>
                    <a:cubicBezTo>
                      <a:pt x="460119" y="410188"/>
                      <a:pt x="228344" y="713929"/>
                      <a:pt x="130448" y="836696"/>
                    </a:cubicBezTo>
                    <a:cubicBezTo>
                      <a:pt x="32552" y="959463"/>
                      <a:pt x="13502" y="1016613"/>
                      <a:pt x="3448" y="1008146"/>
                    </a:cubicBezTo>
                    <a:cubicBezTo>
                      <a:pt x="-6606" y="999679"/>
                      <a:pt x="2390" y="906546"/>
                      <a:pt x="70123" y="785896"/>
                    </a:cubicBezTo>
                    <a:cubicBezTo>
                      <a:pt x="137856" y="665246"/>
                      <a:pt x="306661" y="396429"/>
                      <a:pt x="409848" y="284246"/>
                    </a:cubicBezTo>
                    <a:cubicBezTo>
                      <a:pt x="513035" y="172063"/>
                      <a:pt x="603523" y="158833"/>
                      <a:pt x="689248" y="112796"/>
                    </a:cubicBezTo>
                    <a:cubicBezTo>
                      <a:pt x="774973" y="66759"/>
                      <a:pt x="931077" y="-21612"/>
                      <a:pt x="914673" y="48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5B35FAB1-F874-0317-B800-99F9C25B6484}"/>
                  </a:ext>
                </a:extLst>
              </p:cNvPr>
              <p:cNvSpPr/>
              <p:nvPr/>
            </p:nvSpPr>
            <p:spPr>
              <a:xfrm>
                <a:off x="5666270" y="6270466"/>
                <a:ext cx="269969" cy="97269"/>
              </a:xfrm>
              <a:custGeom>
                <a:avLst/>
                <a:gdLst>
                  <a:gd name="connsiteX0" fmla="*/ 32855 w 269969"/>
                  <a:gd name="connsiteY0" fmla="*/ 159 h 97269"/>
                  <a:gd name="connsiteX1" fmla="*/ 267805 w 269969"/>
                  <a:gd name="connsiteY1" fmla="*/ 57309 h 97269"/>
                  <a:gd name="connsiteX2" fmla="*/ 147155 w 269969"/>
                  <a:gd name="connsiteY2" fmla="*/ 92234 h 97269"/>
                  <a:gd name="connsiteX3" fmla="*/ 102705 w 269969"/>
                  <a:gd name="connsiteY3" fmla="*/ 95409 h 97269"/>
                  <a:gd name="connsiteX4" fmla="*/ 7455 w 269969"/>
                  <a:gd name="connsiteY4" fmla="*/ 76359 h 97269"/>
                  <a:gd name="connsiteX5" fmla="*/ 32855 w 269969"/>
                  <a:gd name="connsiteY5" fmla="*/ 159 h 97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969" h="97269">
                    <a:moveTo>
                      <a:pt x="32855" y="159"/>
                    </a:moveTo>
                    <a:cubicBezTo>
                      <a:pt x="76247" y="-3016"/>
                      <a:pt x="248755" y="41963"/>
                      <a:pt x="267805" y="57309"/>
                    </a:cubicBezTo>
                    <a:cubicBezTo>
                      <a:pt x="286855" y="72655"/>
                      <a:pt x="174672" y="85884"/>
                      <a:pt x="147155" y="92234"/>
                    </a:cubicBezTo>
                    <a:cubicBezTo>
                      <a:pt x="119638" y="98584"/>
                      <a:pt x="125988" y="98055"/>
                      <a:pt x="102705" y="95409"/>
                    </a:cubicBezTo>
                    <a:cubicBezTo>
                      <a:pt x="79422" y="92763"/>
                      <a:pt x="16451" y="89059"/>
                      <a:pt x="7455" y="76359"/>
                    </a:cubicBezTo>
                    <a:cubicBezTo>
                      <a:pt x="-1541" y="63659"/>
                      <a:pt x="-10537" y="3334"/>
                      <a:pt x="32855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F3D7AB8A-62D3-D524-70C5-2B363F7423A5}"/>
                  </a:ext>
                </a:extLst>
              </p:cNvPr>
              <p:cNvSpPr/>
              <p:nvPr/>
            </p:nvSpPr>
            <p:spPr>
              <a:xfrm>
                <a:off x="5825979" y="5120684"/>
                <a:ext cx="1708333" cy="1206209"/>
              </a:xfrm>
              <a:custGeom>
                <a:avLst/>
                <a:gdLst>
                  <a:gd name="connsiteX0" fmla="*/ 146 w 1708333"/>
                  <a:gd name="connsiteY0" fmla="*/ 1194391 h 1206209"/>
                  <a:gd name="connsiteX1" fmla="*/ 206521 w 1708333"/>
                  <a:gd name="connsiteY1" fmla="*/ 1054691 h 1206209"/>
                  <a:gd name="connsiteX2" fmla="*/ 1139971 w 1708333"/>
                  <a:gd name="connsiteY2" fmla="*/ 330791 h 1206209"/>
                  <a:gd name="connsiteX3" fmla="*/ 952646 w 1708333"/>
                  <a:gd name="connsiteY3" fmla="*/ 435566 h 1206209"/>
                  <a:gd name="connsiteX4" fmla="*/ 1708296 w 1708333"/>
                  <a:gd name="connsiteY4" fmla="*/ 591 h 1206209"/>
                  <a:gd name="connsiteX5" fmla="*/ 917721 w 1708333"/>
                  <a:gd name="connsiteY5" fmla="*/ 543516 h 1206209"/>
                  <a:gd name="connsiteX6" fmla="*/ 460521 w 1708333"/>
                  <a:gd name="connsiteY6" fmla="*/ 918166 h 1206209"/>
                  <a:gd name="connsiteX7" fmla="*/ 177946 w 1708333"/>
                  <a:gd name="connsiteY7" fmla="*/ 1165816 h 1206209"/>
                  <a:gd name="connsiteX8" fmla="*/ 146 w 1708333"/>
                  <a:gd name="connsiteY8" fmla="*/ 1194391 h 12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333" h="1206209">
                    <a:moveTo>
                      <a:pt x="146" y="1194391"/>
                    </a:moveTo>
                    <a:cubicBezTo>
                      <a:pt x="4909" y="1175870"/>
                      <a:pt x="16550" y="1198624"/>
                      <a:pt x="206521" y="1054691"/>
                    </a:cubicBezTo>
                    <a:cubicBezTo>
                      <a:pt x="396492" y="910758"/>
                      <a:pt x="1015617" y="433978"/>
                      <a:pt x="1139971" y="330791"/>
                    </a:cubicBezTo>
                    <a:cubicBezTo>
                      <a:pt x="1264325" y="227604"/>
                      <a:pt x="952646" y="435566"/>
                      <a:pt x="952646" y="435566"/>
                    </a:cubicBezTo>
                    <a:cubicBezTo>
                      <a:pt x="1047367" y="380533"/>
                      <a:pt x="1714117" y="-17401"/>
                      <a:pt x="1708296" y="591"/>
                    </a:cubicBezTo>
                    <a:cubicBezTo>
                      <a:pt x="1702475" y="18583"/>
                      <a:pt x="1125684" y="390587"/>
                      <a:pt x="917721" y="543516"/>
                    </a:cubicBezTo>
                    <a:cubicBezTo>
                      <a:pt x="709758" y="696445"/>
                      <a:pt x="583817" y="814449"/>
                      <a:pt x="460521" y="918166"/>
                    </a:cubicBezTo>
                    <a:cubicBezTo>
                      <a:pt x="337225" y="1021883"/>
                      <a:pt x="247796" y="1117662"/>
                      <a:pt x="177946" y="1165816"/>
                    </a:cubicBezTo>
                    <a:cubicBezTo>
                      <a:pt x="108096" y="1213970"/>
                      <a:pt x="-4617" y="1212912"/>
                      <a:pt x="146" y="11943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A7F82F1D-A3FB-5103-C1D1-52F7EE9FFE2D}"/>
                  </a:ext>
                </a:extLst>
              </p:cNvPr>
              <p:cNvSpPr/>
              <p:nvPr/>
            </p:nvSpPr>
            <p:spPr>
              <a:xfrm>
                <a:off x="7418764" y="4958918"/>
                <a:ext cx="554085" cy="1494229"/>
              </a:xfrm>
              <a:custGeom>
                <a:avLst/>
                <a:gdLst>
                  <a:gd name="connsiteX0" fmla="*/ 1211 w 554085"/>
                  <a:gd name="connsiteY0" fmla="*/ 181407 h 1494229"/>
                  <a:gd name="connsiteX1" fmla="*/ 207586 w 554085"/>
                  <a:gd name="connsiteY1" fmla="*/ 140132 h 1494229"/>
                  <a:gd name="connsiteX2" fmla="*/ 220286 w 554085"/>
                  <a:gd name="connsiteY2" fmla="*/ 73457 h 1494229"/>
                  <a:gd name="connsiteX3" fmla="*/ 328236 w 554085"/>
                  <a:gd name="connsiteY3" fmla="*/ 44882 h 1494229"/>
                  <a:gd name="connsiteX4" fmla="*/ 296486 w 554085"/>
                  <a:gd name="connsiteY4" fmla="*/ 3607 h 1494229"/>
                  <a:gd name="connsiteX5" fmla="*/ 429836 w 554085"/>
                  <a:gd name="connsiteY5" fmla="*/ 6782 h 1494229"/>
                  <a:gd name="connsiteX6" fmla="*/ 493336 w 554085"/>
                  <a:gd name="connsiteY6" fmla="*/ 44882 h 1494229"/>
                  <a:gd name="connsiteX7" fmla="*/ 531436 w 554085"/>
                  <a:gd name="connsiteY7" fmla="*/ 257607 h 1494229"/>
                  <a:gd name="connsiteX8" fmla="*/ 553661 w 554085"/>
                  <a:gd name="connsiteY8" fmla="*/ 368732 h 1494229"/>
                  <a:gd name="connsiteX9" fmla="*/ 512386 w 554085"/>
                  <a:gd name="connsiteY9" fmla="*/ 600507 h 1494229"/>
                  <a:gd name="connsiteX10" fmla="*/ 391736 w 554085"/>
                  <a:gd name="connsiteY10" fmla="*/ 930707 h 1494229"/>
                  <a:gd name="connsiteX11" fmla="*/ 401261 w 554085"/>
                  <a:gd name="connsiteY11" fmla="*/ 848157 h 1494229"/>
                  <a:gd name="connsiteX12" fmla="*/ 375861 w 554085"/>
                  <a:gd name="connsiteY12" fmla="*/ 1210107 h 1494229"/>
                  <a:gd name="connsiteX13" fmla="*/ 302836 w 554085"/>
                  <a:gd name="connsiteY13" fmla="*/ 1486332 h 1494229"/>
                  <a:gd name="connsiteX14" fmla="*/ 299661 w 554085"/>
                  <a:gd name="connsiteY14" fmla="*/ 1349807 h 1494229"/>
                  <a:gd name="connsiteX15" fmla="*/ 337761 w 554085"/>
                  <a:gd name="connsiteY15" fmla="*/ 667182 h 1494229"/>
                  <a:gd name="connsiteX16" fmla="*/ 334586 w 554085"/>
                  <a:gd name="connsiteY16" fmla="*/ 924357 h 1494229"/>
                  <a:gd name="connsiteX17" fmla="*/ 375861 w 554085"/>
                  <a:gd name="connsiteY17" fmla="*/ 705282 h 1494229"/>
                  <a:gd name="connsiteX18" fmla="*/ 372686 w 554085"/>
                  <a:gd name="connsiteY18" fmla="*/ 375082 h 1494229"/>
                  <a:gd name="connsiteX19" fmla="*/ 321886 w 554085"/>
                  <a:gd name="connsiteY19" fmla="*/ 178232 h 1494229"/>
                  <a:gd name="connsiteX20" fmla="*/ 315536 w 554085"/>
                  <a:gd name="connsiteY20" fmla="*/ 130607 h 1494229"/>
                  <a:gd name="connsiteX21" fmla="*/ 1211 w 554085"/>
                  <a:gd name="connsiteY21" fmla="*/ 181407 h 149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54085" h="1494229">
                    <a:moveTo>
                      <a:pt x="1211" y="181407"/>
                    </a:moveTo>
                    <a:cubicBezTo>
                      <a:pt x="-16781" y="182995"/>
                      <a:pt x="171074" y="158124"/>
                      <a:pt x="207586" y="140132"/>
                    </a:cubicBezTo>
                    <a:cubicBezTo>
                      <a:pt x="244098" y="122140"/>
                      <a:pt x="200178" y="89332"/>
                      <a:pt x="220286" y="73457"/>
                    </a:cubicBezTo>
                    <a:cubicBezTo>
                      <a:pt x="240394" y="57582"/>
                      <a:pt x="315536" y="56524"/>
                      <a:pt x="328236" y="44882"/>
                    </a:cubicBezTo>
                    <a:cubicBezTo>
                      <a:pt x="340936" y="33240"/>
                      <a:pt x="279553" y="9957"/>
                      <a:pt x="296486" y="3607"/>
                    </a:cubicBezTo>
                    <a:cubicBezTo>
                      <a:pt x="313419" y="-2743"/>
                      <a:pt x="397028" y="-97"/>
                      <a:pt x="429836" y="6782"/>
                    </a:cubicBezTo>
                    <a:cubicBezTo>
                      <a:pt x="462644" y="13661"/>
                      <a:pt x="476403" y="3078"/>
                      <a:pt x="493336" y="44882"/>
                    </a:cubicBezTo>
                    <a:cubicBezTo>
                      <a:pt x="510269" y="86686"/>
                      <a:pt x="521382" y="203632"/>
                      <a:pt x="531436" y="257607"/>
                    </a:cubicBezTo>
                    <a:cubicBezTo>
                      <a:pt x="541490" y="311582"/>
                      <a:pt x="556836" y="311582"/>
                      <a:pt x="553661" y="368732"/>
                    </a:cubicBezTo>
                    <a:cubicBezTo>
                      <a:pt x="550486" y="425882"/>
                      <a:pt x="539373" y="506845"/>
                      <a:pt x="512386" y="600507"/>
                    </a:cubicBezTo>
                    <a:cubicBezTo>
                      <a:pt x="485399" y="694169"/>
                      <a:pt x="410257" y="889432"/>
                      <a:pt x="391736" y="930707"/>
                    </a:cubicBezTo>
                    <a:cubicBezTo>
                      <a:pt x="373215" y="971982"/>
                      <a:pt x="403907" y="801590"/>
                      <a:pt x="401261" y="848157"/>
                    </a:cubicBezTo>
                    <a:cubicBezTo>
                      <a:pt x="398615" y="894724"/>
                      <a:pt x="392265" y="1103745"/>
                      <a:pt x="375861" y="1210107"/>
                    </a:cubicBezTo>
                    <a:cubicBezTo>
                      <a:pt x="359457" y="1316470"/>
                      <a:pt x="315536" y="1463049"/>
                      <a:pt x="302836" y="1486332"/>
                    </a:cubicBezTo>
                    <a:cubicBezTo>
                      <a:pt x="290136" y="1509615"/>
                      <a:pt x="293840" y="1486332"/>
                      <a:pt x="299661" y="1349807"/>
                    </a:cubicBezTo>
                    <a:cubicBezTo>
                      <a:pt x="305482" y="1213282"/>
                      <a:pt x="331940" y="738090"/>
                      <a:pt x="337761" y="667182"/>
                    </a:cubicBezTo>
                    <a:cubicBezTo>
                      <a:pt x="343582" y="596274"/>
                      <a:pt x="328236" y="918007"/>
                      <a:pt x="334586" y="924357"/>
                    </a:cubicBezTo>
                    <a:cubicBezTo>
                      <a:pt x="340936" y="930707"/>
                      <a:pt x="369511" y="796828"/>
                      <a:pt x="375861" y="705282"/>
                    </a:cubicBezTo>
                    <a:cubicBezTo>
                      <a:pt x="382211" y="613736"/>
                      <a:pt x="381682" y="462924"/>
                      <a:pt x="372686" y="375082"/>
                    </a:cubicBezTo>
                    <a:cubicBezTo>
                      <a:pt x="363690" y="287240"/>
                      <a:pt x="331411" y="218978"/>
                      <a:pt x="321886" y="178232"/>
                    </a:cubicBezTo>
                    <a:cubicBezTo>
                      <a:pt x="312361" y="137486"/>
                      <a:pt x="364219" y="125844"/>
                      <a:pt x="315536" y="130607"/>
                    </a:cubicBezTo>
                    <a:cubicBezTo>
                      <a:pt x="266853" y="135369"/>
                      <a:pt x="19203" y="179819"/>
                      <a:pt x="1211" y="1814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F7A45347-AEBE-AEE0-6803-984DCA4B8503}"/>
                  </a:ext>
                </a:extLst>
              </p:cNvPr>
              <p:cNvSpPr/>
              <p:nvPr/>
            </p:nvSpPr>
            <p:spPr>
              <a:xfrm>
                <a:off x="7175072" y="5231451"/>
                <a:ext cx="513829" cy="731598"/>
              </a:xfrm>
              <a:custGeom>
                <a:avLst/>
                <a:gdLst>
                  <a:gd name="connsiteX0" fmla="*/ 444928 w 513829"/>
                  <a:gd name="connsiteY0" fmla="*/ 7299 h 731598"/>
                  <a:gd name="connsiteX1" fmla="*/ 143303 w 513829"/>
                  <a:gd name="connsiteY1" fmla="*/ 299399 h 731598"/>
                  <a:gd name="connsiteX2" fmla="*/ 73453 w 513829"/>
                  <a:gd name="connsiteY2" fmla="*/ 391474 h 731598"/>
                  <a:gd name="connsiteX3" fmla="*/ 428 w 513829"/>
                  <a:gd name="connsiteY3" fmla="*/ 670874 h 731598"/>
                  <a:gd name="connsiteX4" fmla="*/ 108378 w 513829"/>
                  <a:gd name="connsiteY4" fmla="*/ 724849 h 731598"/>
                  <a:gd name="connsiteX5" fmla="*/ 257603 w 513829"/>
                  <a:gd name="connsiteY5" fmla="*/ 566099 h 731598"/>
                  <a:gd name="connsiteX6" fmla="*/ 463978 w 513829"/>
                  <a:gd name="connsiteY6" fmla="*/ 216849 h 731598"/>
                  <a:gd name="connsiteX7" fmla="*/ 371903 w 513829"/>
                  <a:gd name="connsiteY7" fmla="*/ 359724 h 731598"/>
                  <a:gd name="connsiteX8" fmla="*/ 508428 w 513829"/>
                  <a:gd name="connsiteY8" fmla="*/ 108899 h 731598"/>
                  <a:gd name="connsiteX9" fmla="*/ 444928 w 513829"/>
                  <a:gd name="connsiteY9" fmla="*/ 7299 h 73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3829" h="731598">
                    <a:moveTo>
                      <a:pt x="444928" y="7299"/>
                    </a:moveTo>
                    <a:cubicBezTo>
                      <a:pt x="384074" y="39049"/>
                      <a:pt x="205215" y="235370"/>
                      <a:pt x="143303" y="299399"/>
                    </a:cubicBezTo>
                    <a:cubicBezTo>
                      <a:pt x="81391" y="363428"/>
                      <a:pt x="97265" y="329562"/>
                      <a:pt x="73453" y="391474"/>
                    </a:cubicBezTo>
                    <a:cubicBezTo>
                      <a:pt x="49641" y="453386"/>
                      <a:pt x="-5393" y="615312"/>
                      <a:pt x="428" y="670874"/>
                    </a:cubicBezTo>
                    <a:cubicBezTo>
                      <a:pt x="6249" y="726436"/>
                      <a:pt x="65516" y="742311"/>
                      <a:pt x="108378" y="724849"/>
                    </a:cubicBezTo>
                    <a:cubicBezTo>
                      <a:pt x="151240" y="707387"/>
                      <a:pt x="198336" y="650766"/>
                      <a:pt x="257603" y="566099"/>
                    </a:cubicBezTo>
                    <a:cubicBezTo>
                      <a:pt x="316870" y="481432"/>
                      <a:pt x="444928" y="251245"/>
                      <a:pt x="463978" y="216849"/>
                    </a:cubicBezTo>
                    <a:cubicBezTo>
                      <a:pt x="483028" y="182453"/>
                      <a:pt x="364495" y="377716"/>
                      <a:pt x="371903" y="359724"/>
                    </a:cubicBezTo>
                    <a:cubicBezTo>
                      <a:pt x="379311" y="341732"/>
                      <a:pt x="492553" y="163403"/>
                      <a:pt x="508428" y="108899"/>
                    </a:cubicBezTo>
                    <a:cubicBezTo>
                      <a:pt x="524303" y="54395"/>
                      <a:pt x="505782" y="-24451"/>
                      <a:pt x="444928" y="72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34615D1B-CD21-DFB9-D522-100AA1204ADD}"/>
                  </a:ext>
                </a:extLst>
              </p:cNvPr>
              <p:cNvSpPr/>
              <p:nvPr/>
            </p:nvSpPr>
            <p:spPr>
              <a:xfrm>
                <a:off x="7009902" y="5267989"/>
                <a:ext cx="872721" cy="1359136"/>
              </a:xfrm>
              <a:custGeom>
                <a:avLst/>
                <a:gdLst>
                  <a:gd name="connsiteX0" fmla="*/ 838698 w 872721"/>
                  <a:gd name="connsiteY0" fmla="*/ 8861 h 1359136"/>
                  <a:gd name="connsiteX1" fmla="*/ 419598 w 872721"/>
                  <a:gd name="connsiteY1" fmla="*/ 694661 h 1359136"/>
                  <a:gd name="connsiteX2" fmla="*/ 152898 w 872721"/>
                  <a:gd name="connsiteY2" fmla="*/ 1062961 h 1359136"/>
                  <a:gd name="connsiteX3" fmla="*/ 117973 w 872721"/>
                  <a:gd name="connsiteY3" fmla="*/ 1155036 h 1359136"/>
                  <a:gd name="connsiteX4" fmla="*/ 114798 w 872721"/>
                  <a:gd name="connsiteY4" fmla="*/ 1097886 h 1359136"/>
                  <a:gd name="connsiteX5" fmla="*/ 6848 w 872721"/>
                  <a:gd name="connsiteY5" fmla="*/ 1177261 h 1359136"/>
                  <a:gd name="connsiteX6" fmla="*/ 22723 w 872721"/>
                  <a:gd name="connsiteY6" fmla="*/ 1355061 h 1359136"/>
                  <a:gd name="connsiteX7" fmla="*/ 117973 w 872721"/>
                  <a:gd name="connsiteY7" fmla="*/ 1247111 h 1359136"/>
                  <a:gd name="connsiteX8" fmla="*/ 518023 w 872721"/>
                  <a:gd name="connsiteY8" fmla="*/ 678786 h 1359136"/>
                  <a:gd name="connsiteX9" fmla="*/ 171948 w 872721"/>
                  <a:gd name="connsiteY9" fmla="*/ 1129636 h 1359136"/>
                  <a:gd name="connsiteX10" fmla="*/ 616448 w 872721"/>
                  <a:gd name="connsiteY10" fmla="*/ 523211 h 1359136"/>
                  <a:gd name="connsiteX11" fmla="*/ 819648 w 872721"/>
                  <a:gd name="connsiteY11" fmla="*/ 316836 h 1359136"/>
                  <a:gd name="connsiteX12" fmla="*/ 838698 w 872721"/>
                  <a:gd name="connsiteY12" fmla="*/ 8861 h 135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2721" h="1359136">
                    <a:moveTo>
                      <a:pt x="838698" y="8861"/>
                    </a:moveTo>
                    <a:cubicBezTo>
                      <a:pt x="772023" y="71832"/>
                      <a:pt x="533898" y="518978"/>
                      <a:pt x="419598" y="694661"/>
                    </a:cubicBezTo>
                    <a:cubicBezTo>
                      <a:pt x="305298" y="870344"/>
                      <a:pt x="203169" y="986232"/>
                      <a:pt x="152898" y="1062961"/>
                    </a:cubicBezTo>
                    <a:cubicBezTo>
                      <a:pt x="102627" y="1139690"/>
                      <a:pt x="124323" y="1149215"/>
                      <a:pt x="117973" y="1155036"/>
                    </a:cubicBezTo>
                    <a:cubicBezTo>
                      <a:pt x="111623" y="1160857"/>
                      <a:pt x="133319" y="1094182"/>
                      <a:pt x="114798" y="1097886"/>
                    </a:cubicBezTo>
                    <a:cubicBezTo>
                      <a:pt x="96277" y="1101590"/>
                      <a:pt x="22194" y="1134398"/>
                      <a:pt x="6848" y="1177261"/>
                    </a:cubicBezTo>
                    <a:cubicBezTo>
                      <a:pt x="-8498" y="1220124"/>
                      <a:pt x="4202" y="1343419"/>
                      <a:pt x="22723" y="1355061"/>
                    </a:cubicBezTo>
                    <a:cubicBezTo>
                      <a:pt x="41244" y="1366703"/>
                      <a:pt x="35423" y="1359824"/>
                      <a:pt x="117973" y="1247111"/>
                    </a:cubicBezTo>
                    <a:cubicBezTo>
                      <a:pt x="200523" y="1134399"/>
                      <a:pt x="509027" y="698365"/>
                      <a:pt x="518023" y="678786"/>
                    </a:cubicBezTo>
                    <a:cubicBezTo>
                      <a:pt x="527019" y="659207"/>
                      <a:pt x="155544" y="1155565"/>
                      <a:pt x="171948" y="1129636"/>
                    </a:cubicBezTo>
                    <a:cubicBezTo>
                      <a:pt x="188352" y="1103707"/>
                      <a:pt x="508498" y="658678"/>
                      <a:pt x="616448" y="523211"/>
                    </a:cubicBezTo>
                    <a:cubicBezTo>
                      <a:pt x="724398" y="387744"/>
                      <a:pt x="778902" y="397269"/>
                      <a:pt x="819648" y="316836"/>
                    </a:cubicBezTo>
                    <a:cubicBezTo>
                      <a:pt x="860394" y="236403"/>
                      <a:pt x="905373" y="-54110"/>
                      <a:pt x="838698" y="88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5DB8B5B1-59CB-32EB-7182-700DB49C94E5}"/>
                  </a:ext>
                </a:extLst>
              </p:cNvPr>
              <p:cNvSpPr/>
              <p:nvPr/>
            </p:nvSpPr>
            <p:spPr>
              <a:xfrm>
                <a:off x="7381875" y="6324580"/>
                <a:ext cx="362581" cy="1286675"/>
              </a:xfrm>
              <a:custGeom>
                <a:avLst/>
                <a:gdLst>
                  <a:gd name="connsiteX0" fmla="*/ 361950 w 362581"/>
                  <a:gd name="connsiteY0" fmla="*/ 3195 h 1286675"/>
                  <a:gd name="connsiteX1" fmla="*/ 206375 w 362581"/>
                  <a:gd name="connsiteY1" fmla="*/ 393720 h 1286675"/>
                  <a:gd name="connsiteX2" fmla="*/ 285750 w 362581"/>
                  <a:gd name="connsiteY2" fmla="*/ 295295 h 1286675"/>
                  <a:gd name="connsiteX3" fmla="*/ 254000 w 362581"/>
                  <a:gd name="connsiteY3" fmla="*/ 517545 h 1286675"/>
                  <a:gd name="connsiteX4" fmla="*/ 279400 w 362581"/>
                  <a:gd name="connsiteY4" fmla="*/ 466745 h 1286675"/>
                  <a:gd name="connsiteX5" fmla="*/ 177800 w 362581"/>
                  <a:gd name="connsiteY5" fmla="*/ 828695 h 1286675"/>
                  <a:gd name="connsiteX6" fmla="*/ 130175 w 362581"/>
                  <a:gd name="connsiteY6" fmla="*/ 977920 h 1286675"/>
                  <a:gd name="connsiteX7" fmla="*/ 203200 w 362581"/>
                  <a:gd name="connsiteY7" fmla="*/ 831870 h 1286675"/>
                  <a:gd name="connsiteX8" fmla="*/ 53975 w 362581"/>
                  <a:gd name="connsiteY8" fmla="*/ 1184295 h 1286675"/>
                  <a:gd name="connsiteX9" fmla="*/ 0 w 362581"/>
                  <a:gd name="connsiteY9" fmla="*/ 1285895 h 1286675"/>
                  <a:gd name="connsiteX10" fmla="*/ 53975 w 362581"/>
                  <a:gd name="connsiteY10" fmla="*/ 1146195 h 1286675"/>
                  <a:gd name="connsiteX11" fmla="*/ 136525 w 362581"/>
                  <a:gd name="connsiteY11" fmla="*/ 860445 h 1286675"/>
                  <a:gd name="connsiteX12" fmla="*/ 114300 w 362581"/>
                  <a:gd name="connsiteY12" fmla="*/ 742970 h 1286675"/>
                  <a:gd name="connsiteX13" fmla="*/ 215900 w 362581"/>
                  <a:gd name="connsiteY13" fmla="*/ 400070 h 1286675"/>
                  <a:gd name="connsiteX14" fmla="*/ 152400 w 362581"/>
                  <a:gd name="connsiteY14" fmla="*/ 473095 h 1286675"/>
                  <a:gd name="connsiteX15" fmla="*/ 257175 w 362581"/>
                  <a:gd name="connsiteY15" fmla="*/ 222270 h 1286675"/>
                  <a:gd name="connsiteX16" fmla="*/ 361950 w 362581"/>
                  <a:gd name="connsiteY16" fmla="*/ 3195 h 128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2581" h="1286675">
                    <a:moveTo>
                      <a:pt x="361950" y="3195"/>
                    </a:moveTo>
                    <a:cubicBezTo>
                      <a:pt x="353483" y="31770"/>
                      <a:pt x="219075" y="345037"/>
                      <a:pt x="206375" y="393720"/>
                    </a:cubicBezTo>
                    <a:cubicBezTo>
                      <a:pt x="193675" y="442403"/>
                      <a:pt x="277812" y="274658"/>
                      <a:pt x="285750" y="295295"/>
                    </a:cubicBezTo>
                    <a:cubicBezTo>
                      <a:pt x="293687" y="315933"/>
                      <a:pt x="255058" y="488970"/>
                      <a:pt x="254000" y="517545"/>
                    </a:cubicBezTo>
                    <a:cubicBezTo>
                      <a:pt x="252942" y="546120"/>
                      <a:pt x="292100" y="414887"/>
                      <a:pt x="279400" y="466745"/>
                    </a:cubicBezTo>
                    <a:cubicBezTo>
                      <a:pt x="266700" y="518603"/>
                      <a:pt x="202671" y="743499"/>
                      <a:pt x="177800" y="828695"/>
                    </a:cubicBezTo>
                    <a:cubicBezTo>
                      <a:pt x="152929" y="913891"/>
                      <a:pt x="125942" y="977391"/>
                      <a:pt x="130175" y="977920"/>
                    </a:cubicBezTo>
                    <a:cubicBezTo>
                      <a:pt x="134408" y="978449"/>
                      <a:pt x="215900" y="797474"/>
                      <a:pt x="203200" y="831870"/>
                    </a:cubicBezTo>
                    <a:cubicBezTo>
                      <a:pt x="190500" y="866266"/>
                      <a:pt x="87842" y="1108624"/>
                      <a:pt x="53975" y="1184295"/>
                    </a:cubicBezTo>
                    <a:cubicBezTo>
                      <a:pt x="20108" y="1259966"/>
                      <a:pt x="0" y="1292245"/>
                      <a:pt x="0" y="1285895"/>
                    </a:cubicBezTo>
                    <a:cubicBezTo>
                      <a:pt x="0" y="1279545"/>
                      <a:pt x="31221" y="1217103"/>
                      <a:pt x="53975" y="1146195"/>
                    </a:cubicBezTo>
                    <a:cubicBezTo>
                      <a:pt x="76729" y="1075287"/>
                      <a:pt x="126471" y="927649"/>
                      <a:pt x="136525" y="860445"/>
                    </a:cubicBezTo>
                    <a:cubicBezTo>
                      <a:pt x="146579" y="793241"/>
                      <a:pt x="101071" y="819699"/>
                      <a:pt x="114300" y="742970"/>
                    </a:cubicBezTo>
                    <a:cubicBezTo>
                      <a:pt x="127529" y="666241"/>
                      <a:pt x="209550" y="445049"/>
                      <a:pt x="215900" y="400070"/>
                    </a:cubicBezTo>
                    <a:cubicBezTo>
                      <a:pt x="222250" y="355091"/>
                      <a:pt x="145521" y="502728"/>
                      <a:pt x="152400" y="473095"/>
                    </a:cubicBezTo>
                    <a:cubicBezTo>
                      <a:pt x="159279" y="443462"/>
                      <a:pt x="222779" y="299528"/>
                      <a:pt x="257175" y="222270"/>
                    </a:cubicBezTo>
                    <a:cubicBezTo>
                      <a:pt x="291571" y="145012"/>
                      <a:pt x="370417" y="-25380"/>
                      <a:pt x="361950" y="31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A259B8FA-C3B3-17F3-8CAC-E4050CB40425}"/>
                  </a:ext>
                </a:extLst>
              </p:cNvPr>
              <p:cNvSpPr/>
              <p:nvPr/>
            </p:nvSpPr>
            <p:spPr>
              <a:xfrm>
                <a:off x="6177444" y="6329573"/>
                <a:ext cx="439314" cy="556239"/>
              </a:xfrm>
              <a:custGeom>
                <a:avLst/>
                <a:gdLst>
                  <a:gd name="connsiteX0" fmla="*/ 363056 w 439314"/>
                  <a:gd name="connsiteY0" fmla="*/ 7727 h 556239"/>
                  <a:gd name="connsiteX1" fmla="*/ 93181 w 439314"/>
                  <a:gd name="connsiteY1" fmla="*/ 474452 h 556239"/>
                  <a:gd name="connsiteX2" fmla="*/ 16981 w 439314"/>
                  <a:gd name="connsiteY2" fmla="*/ 553827 h 556239"/>
                  <a:gd name="connsiteX3" fmla="*/ 388456 w 439314"/>
                  <a:gd name="connsiteY3" fmla="*/ 445877 h 556239"/>
                  <a:gd name="connsiteX4" fmla="*/ 401156 w 439314"/>
                  <a:gd name="connsiteY4" fmla="*/ 363327 h 556239"/>
                  <a:gd name="connsiteX5" fmla="*/ 439256 w 439314"/>
                  <a:gd name="connsiteY5" fmla="*/ 195052 h 556239"/>
                  <a:gd name="connsiteX6" fmla="*/ 363056 w 439314"/>
                  <a:gd name="connsiteY6" fmla="*/ 7727 h 55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314" h="556239">
                    <a:moveTo>
                      <a:pt x="363056" y="7727"/>
                    </a:moveTo>
                    <a:cubicBezTo>
                      <a:pt x="305377" y="54294"/>
                      <a:pt x="150860" y="383435"/>
                      <a:pt x="93181" y="474452"/>
                    </a:cubicBezTo>
                    <a:cubicBezTo>
                      <a:pt x="35502" y="565469"/>
                      <a:pt x="-32232" y="558590"/>
                      <a:pt x="16981" y="553827"/>
                    </a:cubicBezTo>
                    <a:cubicBezTo>
                      <a:pt x="66193" y="549065"/>
                      <a:pt x="324427" y="477627"/>
                      <a:pt x="388456" y="445877"/>
                    </a:cubicBezTo>
                    <a:cubicBezTo>
                      <a:pt x="452485" y="414127"/>
                      <a:pt x="392689" y="405131"/>
                      <a:pt x="401156" y="363327"/>
                    </a:cubicBezTo>
                    <a:cubicBezTo>
                      <a:pt x="409623" y="321523"/>
                      <a:pt x="440844" y="252202"/>
                      <a:pt x="439256" y="195052"/>
                    </a:cubicBezTo>
                    <a:cubicBezTo>
                      <a:pt x="437669" y="137902"/>
                      <a:pt x="420735" y="-38840"/>
                      <a:pt x="363056" y="77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FA5D4D10-C70B-0FB9-5141-6C936D94F8B2}"/>
                  </a:ext>
                </a:extLst>
              </p:cNvPr>
              <p:cNvSpPr/>
              <p:nvPr/>
            </p:nvSpPr>
            <p:spPr>
              <a:xfrm>
                <a:off x="5454014" y="6736402"/>
                <a:ext cx="1439852" cy="482755"/>
              </a:xfrm>
              <a:custGeom>
                <a:avLst/>
                <a:gdLst>
                  <a:gd name="connsiteX0" fmla="*/ 73661 w 1439852"/>
                  <a:gd name="connsiteY0" fmla="*/ 258123 h 482755"/>
                  <a:gd name="connsiteX1" fmla="*/ 886461 w 1439852"/>
                  <a:gd name="connsiteY1" fmla="*/ 70798 h 482755"/>
                  <a:gd name="connsiteX2" fmla="*/ 635636 w 1439852"/>
                  <a:gd name="connsiteY2" fmla="*/ 115248 h 482755"/>
                  <a:gd name="connsiteX3" fmla="*/ 1019811 w 1439852"/>
                  <a:gd name="connsiteY3" fmla="*/ 4123 h 482755"/>
                  <a:gd name="connsiteX4" fmla="*/ 1238886 w 1439852"/>
                  <a:gd name="connsiteY4" fmla="*/ 23173 h 482755"/>
                  <a:gd name="connsiteX5" fmla="*/ 1235711 w 1439852"/>
                  <a:gd name="connsiteY5" fmla="*/ 16823 h 482755"/>
                  <a:gd name="connsiteX6" fmla="*/ 1419861 w 1439852"/>
                  <a:gd name="connsiteY6" fmla="*/ 172398 h 482755"/>
                  <a:gd name="connsiteX7" fmla="*/ 1416686 w 1439852"/>
                  <a:gd name="connsiteY7" fmla="*/ 242248 h 482755"/>
                  <a:gd name="connsiteX8" fmla="*/ 1257936 w 1439852"/>
                  <a:gd name="connsiteY8" fmla="*/ 315273 h 482755"/>
                  <a:gd name="connsiteX9" fmla="*/ 1130936 w 1439852"/>
                  <a:gd name="connsiteY9" fmla="*/ 293048 h 482755"/>
                  <a:gd name="connsiteX10" fmla="*/ 892811 w 1439852"/>
                  <a:gd name="connsiteY10" fmla="*/ 331148 h 482755"/>
                  <a:gd name="connsiteX11" fmla="*/ 543561 w 1439852"/>
                  <a:gd name="connsiteY11" fmla="*/ 381948 h 482755"/>
                  <a:gd name="connsiteX12" fmla="*/ 270511 w 1439852"/>
                  <a:gd name="connsiteY12" fmla="*/ 480373 h 482755"/>
                  <a:gd name="connsiteX13" fmla="*/ 60961 w 1439852"/>
                  <a:gd name="connsiteY13" fmla="*/ 439098 h 482755"/>
                  <a:gd name="connsiteX14" fmla="*/ 73661 w 1439852"/>
                  <a:gd name="connsiteY14" fmla="*/ 258123 h 48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9852" h="482755">
                    <a:moveTo>
                      <a:pt x="73661" y="258123"/>
                    </a:moveTo>
                    <a:cubicBezTo>
                      <a:pt x="211244" y="196740"/>
                      <a:pt x="792799" y="94610"/>
                      <a:pt x="886461" y="70798"/>
                    </a:cubicBezTo>
                    <a:cubicBezTo>
                      <a:pt x="980123" y="46986"/>
                      <a:pt x="613411" y="126360"/>
                      <a:pt x="635636" y="115248"/>
                    </a:cubicBezTo>
                    <a:cubicBezTo>
                      <a:pt x="657861" y="104136"/>
                      <a:pt x="919269" y="19469"/>
                      <a:pt x="1019811" y="4123"/>
                    </a:cubicBezTo>
                    <a:cubicBezTo>
                      <a:pt x="1120353" y="-11223"/>
                      <a:pt x="1202903" y="21056"/>
                      <a:pt x="1238886" y="23173"/>
                    </a:cubicBezTo>
                    <a:cubicBezTo>
                      <a:pt x="1274869" y="25290"/>
                      <a:pt x="1205549" y="-8048"/>
                      <a:pt x="1235711" y="16823"/>
                    </a:cubicBezTo>
                    <a:cubicBezTo>
                      <a:pt x="1265874" y="41694"/>
                      <a:pt x="1389699" y="134827"/>
                      <a:pt x="1419861" y="172398"/>
                    </a:cubicBezTo>
                    <a:cubicBezTo>
                      <a:pt x="1450023" y="209969"/>
                      <a:pt x="1443673" y="218436"/>
                      <a:pt x="1416686" y="242248"/>
                    </a:cubicBezTo>
                    <a:cubicBezTo>
                      <a:pt x="1389699" y="266060"/>
                      <a:pt x="1305561" y="306806"/>
                      <a:pt x="1257936" y="315273"/>
                    </a:cubicBezTo>
                    <a:cubicBezTo>
                      <a:pt x="1210311" y="323740"/>
                      <a:pt x="1191790" y="290402"/>
                      <a:pt x="1130936" y="293048"/>
                    </a:cubicBezTo>
                    <a:cubicBezTo>
                      <a:pt x="1070082" y="295694"/>
                      <a:pt x="892811" y="331148"/>
                      <a:pt x="892811" y="331148"/>
                    </a:cubicBezTo>
                    <a:cubicBezTo>
                      <a:pt x="794915" y="345965"/>
                      <a:pt x="647278" y="357077"/>
                      <a:pt x="543561" y="381948"/>
                    </a:cubicBezTo>
                    <a:cubicBezTo>
                      <a:pt x="439844" y="406819"/>
                      <a:pt x="350944" y="470848"/>
                      <a:pt x="270511" y="480373"/>
                    </a:cubicBezTo>
                    <a:cubicBezTo>
                      <a:pt x="190078" y="489898"/>
                      <a:pt x="94828" y="469790"/>
                      <a:pt x="60961" y="439098"/>
                    </a:cubicBezTo>
                    <a:cubicBezTo>
                      <a:pt x="27094" y="408406"/>
                      <a:pt x="-63922" y="319506"/>
                      <a:pt x="73661" y="258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9B2174A9-3E94-15B4-E1E5-C83165EAD574}"/>
                  </a:ext>
                </a:extLst>
              </p:cNvPr>
              <p:cNvSpPr/>
              <p:nvPr/>
            </p:nvSpPr>
            <p:spPr>
              <a:xfrm>
                <a:off x="5016178" y="6770908"/>
                <a:ext cx="1705279" cy="1322172"/>
              </a:xfrm>
              <a:custGeom>
                <a:avLst/>
                <a:gdLst>
                  <a:gd name="connsiteX0" fmla="*/ 1546547 w 1705279"/>
                  <a:gd name="connsiteY0" fmla="*/ 20417 h 1322172"/>
                  <a:gd name="connsiteX1" fmla="*/ 311472 w 1705279"/>
                  <a:gd name="connsiteY1" fmla="*/ 699867 h 1322172"/>
                  <a:gd name="connsiteX2" fmla="*/ 390847 w 1705279"/>
                  <a:gd name="connsiteY2" fmla="*/ 690342 h 1322172"/>
                  <a:gd name="connsiteX3" fmla="*/ 133672 w 1705279"/>
                  <a:gd name="connsiteY3" fmla="*/ 972917 h 1322172"/>
                  <a:gd name="connsiteX4" fmla="*/ 322 w 1705279"/>
                  <a:gd name="connsiteY4" fmla="*/ 1315817 h 1322172"/>
                  <a:gd name="connsiteX5" fmla="*/ 168597 w 1705279"/>
                  <a:gd name="connsiteY5" fmla="*/ 1169767 h 1322172"/>
                  <a:gd name="connsiteX6" fmla="*/ 663897 w 1705279"/>
                  <a:gd name="connsiteY6" fmla="*/ 849092 h 1322172"/>
                  <a:gd name="connsiteX7" fmla="*/ 540072 w 1705279"/>
                  <a:gd name="connsiteY7" fmla="*/ 922117 h 1322172"/>
                  <a:gd name="connsiteX8" fmla="*/ 1552897 w 1705279"/>
                  <a:gd name="connsiteY8" fmla="*/ 233142 h 1322172"/>
                  <a:gd name="connsiteX9" fmla="*/ 1689422 w 1705279"/>
                  <a:gd name="connsiteY9" fmla="*/ 182342 h 1322172"/>
                  <a:gd name="connsiteX10" fmla="*/ 1546547 w 1705279"/>
                  <a:gd name="connsiteY10" fmla="*/ 20417 h 1322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5279" h="1322172">
                    <a:moveTo>
                      <a:pt x="1546547" y="20417"/>
                    </a:moveTo>
                    <a:cubicBezTo>
                      <a:pt x="1316889" y="106671"/>
                      <a:pt x="504089" y="588213"/>
                      <a:pt x="311472" y="699867"/>
                    </a:cubicBezTo>
                    <a:cubicBezTo>
                      <a:pt x="118855" y="811521"/>
                      <a:pt x="420480" y="644834"/>
                      <a:pt x="390847" y="690342"/>
                    </a:cubicBezTo>
                    <a:cubicBezTo>
                      <a:pt x="361214" y="735850"/>
                      <a:pt x="198759" y="868671"/>
                      <a:pt x="133672" y="972917"/>
                    </a:cubicBezTo>
                    <a:cubicBezTo>
                      <a:pt x="68585" y="1077163"/>
                      <a:pt x="-5499" y="1283009"/>
                      <a:pt x="322" y="1315817"/>
                    </a:cubicBezTo>
                    <a:cubicBezTo>
                      <a:pt x="6143" y="1348625"/>
                      <a:pt x="58001" y="1247554"/>
                      <a:pt x="168597" y="1169767"/>
                    </a:cubicBezTo>
                    <a:cubicBezTo>
                      <a:pt x="279193" y="1091980"/>
                      <a:pt x="601985" y="890367"/>
                      <a:pt x="663897" y="849092"/>
                    </a:cubicBezTo>
                    <a:cubicBezTo>
                      <a:pt x="725809" y="807817"/>
                      <a:pt x="391905" y="1024775"/>
                      <a:pt x="540072" y="922117"/>
                    </a:cubicBezTo>
                    <a:cubicBezTo>
                      <a:pt x="688239" y="819459"/>
                      <a:pt x="1361339" y="356438"/>
                      <a:pt x="1552897" y="233142"/>
                    </a:cubicBezTo>
                    <a:cubicBezTo>
                      <a:pt x="1744455" y="109846"/>
                      <a:pt x="1689951" y="217796"/>
                      <a:pt x="1689422" y="182342"/>
                    </a:cubicBezTo>
                    <a:cubicBezTo>
                      <a:pt x="1688893" y="146888"/>
                      <a:pt x="1776205" y="-65837"/>
                      <a:pt x="1546547" y="204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18B0D1A5-0665-375E-A97F-FF15395D63E4}"/>
                  </a:ext>
                </a:extLst>
              </p:cNvPr>
              <p:cNvSpPr/>
              <p:nvPr/>
            </p:nvSpPr>
            <p:spPr>
              <a:xfrm>
                <a:off x="5436243" y="7391147"/>
                <a:ext cx="882012" cy="898983"/>
              </a:xfrm>
              <a:custGeom>
                <a:avLst/>
                <a:gdLst>
                  <a:gd name="connsiteX0" fmla="*/ 5707 w 882012"/>
                  <a:gd name="connsiteY0" fmla="*/ 324103 h 898983"/>
                  <a:gd name="connsiteX1" fmla="*/ 199382 w 882012"/>
                  <a:gd name="connsiteY1" fmla="*/ 540003 h 898983"/>
                  <a:gd name="connsiteX2" fmla="*/ 393057 w 882012"/>
                  <a:gd name="connsiteY2" fmla="*/ 781303 h 898983"/>
                  <a:gd name="connsiteX3" fmla="*/ 427982 w 882012"/>
                  <a:gd name="connsiteY3" fmla="*/ 898778 h 898983"/>
                  <a:gd name="connsiteX4" fmla="*/ 396232 w 882012"/>
                  <a:gd name="connsiteY4" fmla="*/ 755903 h 898983"/>
                  <a:gd name="connsiteX5" fmla="*/ 526407 w 882012"/>
                  <a:gd name="connsiteY5" fmla="*/ 454278 h 898983"/>
                  <a:gd name="connsiteX6" fmla="*/ 507357 w 882012"/>
                  <a:gd name="connsiteY6" fmla="*/ 324103 h 898983"/>
                  <a:gd name="connsiteX7" fmla="*/ 882007 w 882012"/>
                  <a:gd name="connsiteY7" fmla="*/ 253 h 898983"/>
                  <a:gd name="connsiteX8" fmla="*/ 497832 w 882012"/>
                  <a:gd name="connsiteY8" fmla="*/ 270128 h 898983"/>
                  <a:gd name="connsiteX9" fmla="*/ 313682 w 882012"/>
                  <a:gd name="connsiteY9" fmla="*/ 276478 h 898983"/>
                  <a:gd name="connsiteX10" fmla="*/ 431157 w 882012"/>
                  <a:gd name="connsiteY10" fmla="*/ 6603 h 898983"/>
                  <a:gd name="connsiteX11" fmla="*/ 5707 w 882012"/>
                  <a:gd name="connsiteY11" fmla="*/ 324103 h 89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2012" h="898983">
                    <a:moveTo>
                      <a:pt x="5707" y="324103"/>
                    </a:moveTo>
                    <a:cubicBezTo>
                      <a:pt x="-32922" y="413003"/>
                      <a:pt x="134824" y="463803"/>
                      <a:pt x="199382" y="540003"/>
                    </a:cubicBezTo>
                    <a:cubicBezTo>
                      <a:pt x="263940" y="616203"/>
                      <a:pt x="354957" y="721507"/>
                      <a:pt x="393057" y="781303"/>
                    </a:cubicBezTo>
                    <a:cubicBezTo>
                      <a:pt x="431157" y="841099"/>
                      <a:pt x="427453" y="903011"/>
                      <a:pt x="427982" y="898778"/>
                    </a:cubicBezTo>
                    <a:cubicBezTo>
                      <a:pt x="428511" y="894545"/>
                      <a:pt x="379828" y="829986"/>
                      <a:pt x="396232" y="755903"/>
                    </a:cubicBezTo>
                    <a:cubicBezTo>
                      <a:pt x="412636" y="681820"/>
                      <a:pt x="507886" y="526245"/>
                      <a:pt x="526407" y="454278"/>
                    </a:cubicBezTo>
                    <a:cubicBezTo>
                      <a:pt x="544928" y="382311"/>
                      <a:pt x="448090" y="399774"/>
                      <a:pt x="507357" y="324103"/>
                    </a:cubicBezTo>
                    <a:cubicBezTo>
                      <a:pt x="566624" y="248432"/>
                      <a:pt x="883594" y="9249"/>
                      <a:pt x="882007" y="253"/>
                    </a:cubicBezTo>
                    <a:cubicBezTo>
                      <a:pt x="880420" y="-8743"/>
                      <a:pt x="592553" y="224091"/>
                      <a:pt x="497832" y="270128"/>
                    </a:cubicBezTo>
                    <a:cubicBezTo>
                      <a:pt x="403111" y="316165"/>
                      <a:pt x="324794" y="320399"/>
                      <a:pt x="313682" y="276478"/>
                    </a:cubicBezTo>
                    <a:cubicBezTo>
                      <a:pt x="302570" y="232557"/>
                      <a:pt x="482486" y="-276"/>
                      <a:pt x="431157" y="6603"/>
                    </a:cubicBezTo>
                    <a:cubicBezTo>
                      <a:pt x="379828" y="13482"/>
                      <a:pt x="44336" y="235203"/>
                      <a:pt x="5707" y="324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EFBC1B2A-6A57-DE04-76BF-C9694C8BF285}"/>
                  </a:ext>
                </a:extLst>
              </p:cNvPr>
              <p:cNvSpPr/>
              <p:nvPr/>
            </p:nvSpPr>
            <p:spPr>
              <a:xfrm>
                <a:off x="6595034" y="7084512"/>
                <a:ext cx="360599" cy="662545"/>
              </a:xfrm>
              <a:custGeom>
                <a:avLst/>
                <a:gdLst>
                  <a:gd name="connsiteX0" fmla="*/ 193116 w 360599"/>
                  <a:gd name="connsiteY0" fmla="*/ 2088 h 662545"/>
                  <a:gd name="connsiteX1" fmla="*/ 37541 w 360599"/>
                  <a:gd name="connsiteY1" fmla="*/ 103688 h 662545"/>
                  <a:gd name="connsiteX2" fmla="*/ 8966 w 360599"/>
                  <a:gd name="connsiteY2" fmla="*/ 297363 h 662545"/>
                  <a:gd name="connsiteX3" fmla="*/ 164541 w 360599"/>
                  <a:gd name="connsiteY3" fmla="*/ 589463 h 662545"/>
                  <a:gd name="connsiteX4" fmla="*/ 205816 w 360599"/>
                  <a:gd name="connsiteY4" fmla="*/ 662488 h 662545"/>
                  <a:gd name="connsiteX5" fmla="*/ 262966 w 360599"/>
                  <a:gd name="connsiteY5" fmla="*/ 583113 h 662545"/>
                  <a:gd name="connsiteX6" fmla="*/ 310591 w 360599"/>
                  <a:gd name="connsiteY6" fmla="*/ 446588 h 662545"/>
                  <a:gd name="connsiteX7" fmla="*/ 348691 w 360599"/>
                  <a:gd name="connsiteY7" fmla="*/ 316413 h 662545"/>
                  <a:gd name="connsiteX8" fmla="*/ 348691 w 360599"/>
                  <a:gd name="connsiteY8" fmla="*/ 192588 h 662545"/>
                  <a:gd name="connsiteX9" fmla="*/ 193116 w 360599"/>
                  <a:gd name="connsiteY9" fmla="*/ 2088 h 66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599" h="662545">
                    <a:moveTo>
                      <a:pt x="193116" y="2088"/>
                    </a:moveTo>
                    <a:cubicBezTo>
                      <a:pt x="141258" y="-12729"/>
                      <a:pt x="68233" y="54476"/>
                      <a:pt x="37541" y="103688"/>
                    </a:cubicBezTo>
                    <a:cubicBezTo>
                      <a:pt x="6849" y="152900"/>
                      <a:pt x="-12201" y="216401"/>
                      <a:pt x="8966" y="297363"/>
                    </a:cubicBezTo>
                    <a:cubicBezTo>
                      <a:pt x="30133" y="378325"/>
                      <a:pt x="131733" y="528609"/>
                      <a:pt x="164541" y="589463"/>
                    </a:cubicBezTo>
                    <a:cubicBezTo>
                      <a:pt x="197349" y="650317"/>
                      <a:pt x="189412" y="663546"/>
                      <a:pt x="205816" y="662488"/>
                    </a:cubicBezTo>
                    <a:cubicBezTo>
                      <a:pt x="222220" y="661430"/>
                      <a:pt x="245504" y="619096"/>
                      <a:pt x="262966" y="583113"/>
                    </a:cubicBezTo>
                    <a:cubicBezTo>
                      <a:pt x="280428" y="547130"/>
                      <a:pt x="296304" y="491038"/>
                      <a:pt x="310591" y="446588"/>
                    </a:cubicBezTo>
                    <a:cubicBezTo>
                      <a:pt x="324878" y="402138"/>
                      <a:pt x="342341" y="358746"/>
                      <a:pt x="348691" y="316413"/>
                    </a:cubicBezTo>
                    <a:cubicBezTo>
                      <a:pt x="355041" y="274080"/>
                      <a:pt x="371974" y="240742"/>
                      <a:pt x="348691" y="192588"/>
                    </a:cubicBezTo>
                    <a:cubicBezTo>
                      <a:pt x="325408" y="144434"/>
                      <a:pt x="244974" y="16905"/>
                      <a:pt x="193116" y="20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167EDB8E-471B-98F3-FD63-38B76E2AD457}"/>
                  </a:ext>
                </a:extLst>
              </p:cNvPr>
              <p:cNvSpPr/>
              <p:nvPr/>
            </p:nvSpPr>
            <p:spPr>
              <a:xfrm>
                <a:off x="6811046" y="7322735"/>
                <a:ext cx="702698" cy="627712"/>
              </a:xfrm>
              <a:custGeom>
                <a:avLst/>
                <a:gdLst>
                  <a:gd name="connsiteX0" fmla="*/ 31079 w 702698"/>
                  <a:gd name="connsiteY0" fmla="*/ 1990 h 627712"/>
                  <a:gd name="connsiteX1" fmla="*/ 491454 w 702698"/>
                  <a:gd name="connsiteY1" fmla="*/ 360765 h 627712"/>
                  <a:gd name="connsiteX2" fmla="*/ 691479 w 702698"/>
                  <a:gd name="connsiteY2" fmla="*/ 519515 h 627712"/>
                  <a:gd name="connsiteX3" fmla="*/ 656554 w 702698"/>
                  <a:gd name="connsiteY3" fmla="*/ 627465 h 627712"/>
                  <a:gd name="connsiteX4" fmla="*/ 481929 w 702698"/>
                  <a:gd name="connsiteY4" fmla="*/ 551265 h 627712"/>
                  <a:gd name="connsiteX5" fmla="*/ 316829 w 702698"/>
                  <a:gd name="connsiteY5" fmla="*/ 478240 h 627712"/>
                  <a:gd name="connsiteX6" fmla="*/ 104104 w 702698"/>
                  <a:gd name="connsiteY6" fmla="*/ 271865 h 627712"/>
                  <a:gd name="connsiteX7" fmla="*/ 43779 w 702698"/>
                  <a:gd name="connsiteY7" fmla="*/ 217890 h 627712"/>
                  <a:gd name="connsiteX8" fmla="*/ 31079 w 702698"/>
                  <a:gd name="connsiteY8" fmla="*/ 1990 h 62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2698" h="627712">
                    <a:moveTo>
                      <a:pt x="31079" y="1990"/>
                    </a:moveTo>
                    <a:cubicBezTo>
                      <a:pt x="105691" y="25802"/>
                      <a:pt x="381387" y="274511"/>
                      <a:pt x="491454" y="360765"/>
                    </a:cubicBezTo>
                    <a:cubicBezTo>
                      <a:pt x="601521" y="447019"/>
                      <a:pt x="663962" y="475065"/>
                      <a:pt x="691479" y="519515"/>
                    </a:cubicBezTo>
                    <a:cubicBezTo>
                      <a:pt x="718996" y="563965"/>
                      <a:pt x="691479" y="622173"/>
                      <a:pt x="656554" y="627465"/>
                    </a:cubicBezTo>
                    <a:cubicBezTo>
                      <a:pt x="621629" y="632757"/>
                      <a:pt x="481929" y="551265"/>
                      <a:pt x="481929" y="551265"/>
                    </a:cubicBezTo>
                    <a:cubicBezTo>
                      <a:pt x="425308" y="526394"/>
                      <a:pt x="379800" y="524807"/>
                      <a:pt x="316829" y="478240"/>
                    </a:cubicBezTo>
                    <a:cubicBezTo>
                      <a:pt x="253858" y="431673"/>
                      <a:pt x="149612" y="315257"/>
                      <a:pt x="104104" y="271865"/>
                    </a:cubicBezTo>
                    <a:cubicBezTo>
                      <a:pt x="58596" y="228473"/>
                      <a:pt x="48542" y="260753"/>
                      <a:pt x="43779" y="217890"/>
                    </a:cubicBezTo>
                    <a:cubicBezTo>
                      <a:pt x="39017" y="175028"/>
                      <a:pt x="-43533" y="-21822"/>
                      <a:pt x="31079" y="19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13C6AD88-79BF-F5EC-AB0C-53F46F95D724}"/>
                  </a:ext>
                </a:extLst>
              </p:cNvPr>
              <p:cNvSpPr/>
              <p:nvPr/>
            </p:nvSpPr>
            <p:spPr>
              <a:xfrm>
                <a:off x="3579911" y="7491978"/>
                <a:ext cx="5633745" cy="1435208"/>
              </a:xfrm>
              <a:custGeom>
                <a:avLst/>
                <a:gdLst>
                  <a:gd name="connsiteX0" fmla="*/ 22271 w 5633745"/>
                  <a:gd name="connsiteY0" fmla="*/ 883095 h 1435208"/>
                  <a:gd name="connsiteX1" fmla="*/ 410198 w 5633745"/>
                  <a:gd name="connsiteY1" fmla="*/ 820749 h 1435208"/>
                  <a:gd name="connsiteX2" fmla="*/ 313216 w 5633745"/>
                  <a:gd name="connsiteY2" fmla="*/ 779186 h 1435208"/>
                  <a:gd name="connsiteX3" fmla="*/ 1331525 w 5633745"/>
                  <a:gd name="connsiteY3" fmla="*/ 716840 h 1435208"/>
                  <a:gd name="connsiteX4" fmla="*/ 1019798 w 5633745"/>
                  <a:gd name="connsiteY4" fmla="*/ 702986 h 1435208"/>
                  <a:gd name="connsiteX5" fmla="*/ 2550725 w 5633745"/>
                  <a:gd name="connsiteY5" fmla="*/ 488240 h 1435208"/>
                  <a:gd name="connsiteX6" fmla="*/ 2065816 w 5633745"/>
                  <a:gd name="connsiteY6" fmla="*/ 529804 h 1435208"/>
                  <a:gd name="connsiteX7" fmla="*/ 3756071 w 5633745"/>
                  <a:gd name="connsiteY7" fmla="*/ 273495 h 1435208"/>
                  <a:gd name="connsiteX8" fmla="*/ 3229598 w 5633745"/>
                  <a:gd name="connsiteY8" fmla="*/ 377404 h 1435208"/>
                  <a:gd name="connsiteX9" fmla="*/ 4684325 w 5633745"/>
                  <a:gd name="connsiteY9" fmla="*/ 176513 h 1435208"/>
                  <a:gd name="connsiteX10" fmla="*/ 5605653 w 5633745"/>
                  <a:gd name="connsiteY10" fmla="*/ 3331 h 1435208"/>
                  <a:gd name="connsiteX11" fmla="*/ 5356271 w 5633745"/>
                  <a:gd name="connsiteY11" fmla="*/ 72604 h 1435208"/>
                  <a:gd name="connsiteX12" fmla="*/ 4947562 w 5633745"/>
                  <a:gd name="connsiteY12" fmla="*/ 197295 h 1435208"/>
                  <a:gd name="connsiteX13" fmla="*/ 4497289 w 5633745"/>
                  <a:gd name="connsiteY13" fmla="*/ 273495 h 1435208"/>
                  <a:gd name="connsiteX14" fmla="*/ 4788234 w 5633745"/>
                  <a:gd name="connsiteY14" fmla="*/ 287349 h 1435208"/>
                  <a:gd name="connsiteX15" fmla="*/ 4240980 w 5633745"/>
                  <a:gd name="connsiteY15" fmla="*/ 363549 h 1435208"/>
                  <a:gd name="connsiteX16" fmla="*/ 3236525 w 5633745"/>
                  <a:gd name="connsiteY16" fmla="*/ 640640 h 1435208"/>
                  <a:gd name="connsiteX17" fmla="*/ 3506689 w 5633745"/>
                  <a:gd name="connsiteY17" fmla="*/ 543658 h 1435208"/>
                  <a:gd name="connsiteX18" fmla="*/ 2883234 w 5633745"/>
                  <a:gd name="connsiteY18" fmla="*/ 716840 h 1435208"/>
                  <a:gd name="connsiteX19" fmla="*/ 2613071 w 5633745"/>
                  <a:gd name="connsiteY19" fmla="*/ 765331 h 1435208"/>
                  <a:gd name="connsiteX20" fmla="*/ 1774871 w 5633745"/>
                  <a:gd name="connsiteY20" fmla="*/ 896949 h 1435208"/>
                  <a:gd name="connsiteX21" fmla="*/ 1864925 w 5633745"/>
                  <a:gd name="connsiteY21" fmla="*/ 820749 h 1435208"/>
                  <a:gd name="connsiteX22" fmla="*/ 1463144 w 5633745"/>
                  <a:gd name="connsiteY22" fmla="*/ 1000858 h 1435208"/>
                  <a:gd name="connsiteX23" fmla="*/ 1283034 w 5633745"/>
                  <a:gd name="connsiteY23" fmla="*/ 1097840 h 1435208"/>
                  <a:gd name="connsiteX24" fmla="*/ 1449289 w 5633745"/>
                  <a:gd name="connsiteY24" fmla="*/ 945440 h 1435208"/>
                  <a:gd name="connsiteX25" fmla="*/ 1005944 w 5633745"/>
                  <a:gd name="connsiteY25" fmla="*/ 1132477 h 1435208"/>
                  <a:gd name="connsiteX26" fmla="*/ 895107 w 5633745"/>
                  <a:gd name="connsiteY26" fmla="*/ 1167113 h 1435208"/>
                  <a:gd name="connsiteX27" fmla="*/ 652653 w 5633745"/>
                  <a:gd name="connsiteY27" fmla="*/ 1215604 h 1435208"/>
                  <a:gd name="connsiteX28" fmla="*/ 243944 w 5633745"/>
                  <a:gd name="connsiteY28" fmla="*/ 1430349 h 1435208"/>
                  <a:gd name="connsiteX29" fmla="*/ 63834 w 5633745"/>
                  <a:gd name="connsiteY29" fmla="*/ 980077 h 1435208"/>
                  <a:gd name="connsiteX30" fmla="*/ 22271 w 5633745"/>
                  <a:gd name="connsiteY30" fmla="*/ 883095 h 143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3745" h="1435208">
                    <a:moveTo>
                      <a:pt x="22271" y="883095"/>
                    </a:moveTo>
                    <a:cubicBezTo>
                      <a:pt x="79998" y="856540"/>
                      <a:pt x="361707" y="838067"/>
                      <a:pt x="410198" y="820749"/>
                    </a:cubicBezTo>
                    <a:cubicBezTo>
                      <a:pt x="458689" y="803431"/>
                      <a:pt x="159662" y="796504"/>
                      <a:pt x="313216" y="779186"/>
                    </a:cubicBezTo>
                    <a:cubicBezTo>
                      <a:pt x="466770" y="761868"/>
                      <a:pt x="1213761" y="729540"/>
                      <a:pt x="1331525" y="716840"/>
                    </a:cubicBezTo>
                    <a:cubicBezTo>
                      <a:pt x="1449289" y="704140"/>
                      <a:pt x="816598" y="741086"/>
                      <a:pt x="1019798" y="702986"/>
                    </a:cubicBezTo>
                    <a:cubicBezTo>
                      <a:pt x="1222998" y="664886"/>
                      <a:pt x="2376389" y="517104"/>
                      <a:pt x="2550725" y="488240"/>
                    </a:cubicBezTo>
                    <a:cubicBezTo>
                      <a:pt x="2725061" y="459376"/>
                      <a:pt x="1864925" y="565595"/>
                      <a:pt x="2065816" y="529804"/>
                    </a:cubicBezTo>
                    <a:cubicBezTo>
                      <a:pt x="2266707" y="494013"/>
                      <a:pt x="3562107" y="298895"/>
                      <a:pt x="3756071" y="273495"/>
                    </a:cubicBezTo>
                    <a:cubicBezTo>
                      <a:pt x="3950035" y="248095"/>
                      <a:pt x="3074889" y="393568"/>
                      <a:pt x="3229598" y="377404"/>
                    </a:cubicBezTo>
                    <a:cubicBezTo>
                      <a:pt x="3384307" y="361240"/>
                      <a:pt x="4288316" y="238858"/>
                      <a:pt x="4684325" y="176513"/>
                    </a:cubicBezTo>
                    <a:cubicBezTo>
                      <a:pt x="5080334" y="114168"/>
                      <a:pt x="5493662" y="20649"/>
                      <a:pt x="5605653" y="3331"/>
                    </a:cubicBezTo>
                    <a:cubicBezTo>
                      <a:pt x="5717644" y="-13987"/>
                      <a:pt x="5465953" y="40277"/>
                      <a:pt x="5356271" y="72604"/>
                    </a:cubicBezTo>
                    <a:cubicBezTo>
                      <a:pt x="5246589" y="104931"/>
                      <a:pt x="5090726" y="163813"/>
                      <a:pt x="4947562" y="197295"/>
                    </a:cubicBezTo>
                    <a:cubicBezTo>
                      <a:pt x="4804398" y="230777"/>
                      <a:pt x="4523844" y="258486"/>
                      <a:pt x="4497289" y="273495"/>
                    </a:cubicBezTo>
                    <a:cubicBezTo>
                      <a:pt x="4470734" y="288504"/>
                      <a:pt x="4830952" y="272340"/>
                      <a:pt x="4788234" y="287349"/>
                    </a:cubicBezTo>
                    <a:cubicBezTo>
                      <a:pt x="4745516" y="302358"/>
                      <a:pt x="4499598" y="304667"/>
                      <a:pt x="4240980" y="363549"/>
                    </a:cubicBezTo>
                    <a:cubicBezTo>
                      <a:pt x="3982362" y="422431"/>
                      <a:pt x="3358907" y="610622"/>
                      <a:pt x="3236525" y="640640"/>
                    </a:cubicBezTo>
                    <a:cubicBezTo>
                      <a:pt x="3114143" y="670658"/>
                      <a:pt x="3565571" y="530958"/>
                      <a:pt x="3506689" y="543658"/>
                    </a:cubicBezTo>
                    <a:cubicBezTo>
                      <a:pt x="3447807" y="556358"/>
                      <a:pt x="3032170" y="679895"/>
                      <a:pt x="2883234" y="716840"/>
                    </a:cubicBezTo>
                    <a:cubicBezTo>
                      <a:pt x="2734298" y="753785"/>
                      <a:pt x="2613071" y="765331"/>
                      <a:pt x="2613071" y="765331"/>
                    </a:cubicBezTo>
                    <a:cubicBezTo>
                      <a:pt x="2428344" y="795349"/>
                      <a:pt x="1899562" y="887713"/>
                      <a:pt x="1774871" y="896949"/>
                    </a:cubicBezTo>
                    <a:cubicBezTo>
                      <a:pt x="1650180" y="906185"/>
                      <a:pt x="1916879" y="803431"/>
                      <a:pt x="1864925" y="820749"/>
                    </a:cubicBezTo>
                    <a:cubicBezTo>
                      <a:pt x="1812971" y="838067"/>
                      <a:pt x="1560126" y="954676"/>
                      <a:pt x="1463144" y="1000858"/>
                    </a:cubicBezTo>
                    <a:cubicBezTo>
                      <a:pt x="1366162" y="1047040"/>
                      <a:pt x="1285343" y="1107076"/>
                      <a:pt x="1283034" y="1097840"/>
                    </a:cubicBezTo>
                    <a:cubicBezTo>
                      <a:pt x="1280725" y="1088604"/>
                      <a:pt x="1495471" y="939667"/>
                      <a:pt x="1449289" y="945440"/>
                    </a:cubicBezTo>
                    <a:cubicBezTo>
                      <a:pt x="1403107" y="951213"/>
                      <a:pt x="1098308" y="1095532"/>
                      <a:pt x="1005944" y="1132477"/>
                    </a:cubicBezTo>
                    <a:cubicBezTo>
                      <a:pt x="913580" y="1169423"/>
                      <a:pt x="953989" y="1153259"/>
                      <a:pt x="895107" y="1167113"/>
                    </a:cubicBezTo>
                    <a:cubicBezTo>
                      <a:pt x="836225" y="1180967"/>
                      <a:pt x="761180" y="1171731"/>
                      <a:pt x="652653" y="1215604"/>
                    </a:cubicBezTo>
                    <a:cubicBezTo>
                      <a:pt x="544126" y="1259477"/>
                      <a:pt x="342080" y="1469603"/>
                      <a:pt x="243944" y="1430349"/>
                    </a:cubicBezTo>
                    <a:cubicBezTo>
                      <a:pt x="145808" y="1391095"/>
                      <a:pt x="93852" y="1071286"/>
                      <a:pt x="63834" y="980077"/>
                    </a:cubicBezTo>
                    <a:cubicBezTo>
                      <a:pt x="33816" y="888868"/>
                      <a:pt x="-35456" y="909650"/>
                      <a:pt x="22271" y="883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3F63147E-C6A5-F32B-38F9-C25D90C8D07E}"/>
                  </a:ext>
                </a:extLst>
              </p:cNvPr>
              <p:cNvSpPr/>
              <p:nvPr/>
            </p:nvSpPr>
            <p:spPr>
              <a:xfrm>
                <a:off x="6324452" y="7416533"/>
                <a:ext cx="240486" cy="1875293"/>
              </a:xfrm>
              <a:custGeom>
                <a:avLst/>
                <a:gdLst>
                  <a:gd name="connsiteX0" fmla="*/ 62493 w 240486"/>
                  <a:gd name="connsiteY0" fmla="*/ 37212 h 1875293"/>
                  <a:gd name="connsiteX1" fmla="*/ 34784 w 240486"/>
                  <a:gd name="connsiteY1" fmla="*/ 570612 h 1875293"/>
                  <a:gd name="connsiteX2" fmla="*/ 27857 w 240486"/>
                  <a:gd name="connsiteY2" fmla="*/ 1069376 h 1875293"/>
                  <a:gd name="connsiteX3" fmla="*/ 27857 w 240486"/>
                  <a:gd name="connsiteY3" fmla="*/ 993176 h 1875293"/>
                  <a:gd name="connsiteX4" fmla="*/ 148 w 240486"/>
                  <a:gd name="connsiteY4" fmla="*/ 1228703 h 1875293"/>
                  <a:gd name="connsiteX5" fmla="*/ 41712 w 240486"/>
                  <a:gd name="connsiteY5" fmla="*/ 1637412 h 1875293"/>
                  <a:gd name="connsiteX6" fmla="*/ 69421 w 240486"/>
                  <a:gd name="connsiteY6" fmla="*/ 1436522 h 1875293"/>
                  <a:gd name="connsiteX7" fmla="*/ 214893 w 240486"/>
                  <a:gd name="connsiteY7" fmla="*/ 1872940 h 1875293"/>
                  <a:gd name="connsiteX8" fmla="*/ 235675 w 240486"/>
                  <a:gd name="connsiteY8" fmla="*/ 1540431 h 1875293"/>
                  <a:gd name="connsiteX9" fmla="*/ 228748 w 240486"/>
                  <a:gd name="connsiteY9" fmla="*/ 224249 h 1875293"/>
                  <a:gd name="connsiteX10" fmla="*/ 117912 w 240486"/>
                  <a:gd name="connsiteY10" fmla="*/ 369722 h 1875293"/>
                  <a:gd name="connsiteX11" fmla="*/ 97130 w 240486"/>
                  <a:gd name="connsiteY11" fmla="*/ 78776 h 1875293"/>
                  <a:gd name="connsiteX12" fmla="*/ 62493 w 240486"/>
                  <a:gd name="connsiteY12" fmla="*/ 37212 h 187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0486" h="1875293">
                    <a:moveTo>
                      <a:pt x="62493" y="37212"/>
                    </a:moveTo>
                    <a:cubicBezTo>
                      <a:pt x="52102" y="119185"/>
                      <a:pt x="40557" y="398585"/>
                      <a:pt x="34784" y="570612"/>
                    </a:cubicBezTo>
                    <a:cubicBezTo>
                      <a:pt x="29011" y="742639"/>
                      <a:pt x="29011" y="998949"/>
                      <a:pt x="27857" y="1069376"/>
                    </a:cubicBezTo>
                    <a:cubicBezTo>
                      <a:pt x="26702" y="1139803"/>
                      <a:pt x="32475" y="966622"/>
                      <a:pt x="27857" y="993176"/>
                    </a:cubicBezTo>
                    <a:cubicBezTo>
                      <a:pt x="23239" y="1019730"/>
                      <a:pt x="-2161" y="1121330"/>
                      <a:pt x="148" y="1228703"/>
                    </a:cubicBezTo>
                    <a:cubicBezTo>
                      <a:pt x="2457" y="1336076"/>
                      <a:pt x="30166" y="1602776"/>
                      <a:pt x="41712" y="1637412"/>
                    </a:cubicBezTo>
                    <a:cubicBezTo>
                      <a:pt x="53257" y="1672049"/>
                      <a:pt x="40557" y="1397267"/>
                      <a:pt x="69421" y="1436522"/>
                    </a:cubicBezTo>
                    <a:cubicBezTo>
                      <a:pt x="98285" y="1475777"/>
                      <a:pt x="187184" y="1855622"/>
                      <a:pt x="214893" y="1872940"/>
                    </a:cubicBezTo>
                    <a:cubicBezTo>
                      <a:pt x="242602" y="1890258"/>
                      <a:pt x="233366" y="1815213"/>
                      <a:pt x="235675" y="1540431"/>
                    </a:cubicBezTo>
                    <a:cubicBezTo>
                      <a:pt x="237984" y="1265649"/>
                      <a:pt x="248375" y="419367"/>
                      <a:pt x="228748" y="224249"/>
                    </a:cubicBezTo>
                    <a:cubicBezTo>
                      <a:pt x="209121" y="29131"/>
                      <a:pt x="139848" y="393967"/>
                      <a:pt x="117912" y="369722"/>
                    </a:cubicBezTo>
                    <a:cubicBezTo>
                      <a:pt x="95976" y="345477"/>
                      <a:pt x="107521" y="130731"/>
                      <a:pt x="97130" y="78776"/>
                    </a:cubicBezTo>
                    <a:cubicBezTo>
                      <a:pt x="86739" y="26821"/>
                      <a:pt x="72884" y="-44761"/>
                      <a:pt x="62493" y="372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ECC95C06-911C-36E2-5F93-2840685E7B14}"/>
                </a:ext>
              </a:extLst>
            </p:cNvPr>
            <p:cNvGrpSpPr/>
            <p:nvPr/>
          </p:nvGrpSpPr>
          <p:grpSpPr>
            <a:xfrm>
              <a:off x="4062999" y="4616739"/>
              <a:ext cx="924306" cy="1042184"/>
              <a:chOff x="4062999" y="4616739"/>
              <a:chExt cx="924306" cy="1042184"/>
            </a:xfrm>
            <a:solidFill>
              <a:srgbClr val="01A591"/>
            </a:solidFill>
          </p:grpSpPr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60AA3B1B-CAD8-A08C-A194-59813A937FE2}"/>
                  </a:ext>
                </a:extLst>
              </p:cNvPr>
              <p:cNvGrpSpPr/>
              <p:nvPr/>
            </p:nvGrpSpPr>
            <p:grpSpPr>
              <a:xfrm>
                <a:off x="4062999" y="4616739"/>
                <a:ext cx="924306" cy="953777"/>
                <a:chOff x="4062999" y="4616739"/>
                <a:chExt cx="924306" cy="953777"/>
              </a:xfrm>
              <a:grpFill/>
            </p:grpSpPr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5150E685-E68A-97A1-3BAE-989C4F2A2F62}"/>
                    </a:ext>
                  </a:extLst>
                </p:cNvPr>
                <p:cNvSpPr/>
                <p:nvPr/>
              </p:nvSpPr>
              <p:spPr>
                <a:xfrm>
                  <a:off x="4062999" y="4616739"/>
                  <a:ext cx="789055" cy="239040"/>
                </a:xfrm>
                <a:custGeom>
                  <a:avLst/>
                  <a:gdLst>
                    <a:gd name="connsiteX0" fmla="*/ 0 w 789055"/>
                    <a:gd name="connsiteY0" fmla="*/ 234536 h 239040"/>
                    <a:gd name="connsiteX1" fmla="*/ 171168 w 789055"/>
                    <a:gd name="connsiteY1" fmla="*/ 203005 h 239040"/>
                    <a:gd name="connsiteX2" fmla="*/ 324319 w 789055"/>
                    <a:gd name="connsiteY2" fmla="*/ 126429 h 239040"/>
                    <a:gd name="connsiteX3" fmla="*/ 522514 w 789055"/>
                    <a:gd name="connsiteY3" fmla="*/ 305 h 239040"/>
                    <a:gd name="connsiteX4" fmla="*/ 720709 w 789055"/>
                    <a:gd name="connsiteY4" fmla="*/ 94898 h 239040"/>
                    <a:gd name="connsiteX5" fmla="*/ 788276 w 789055"/>
                    <a:gd name="connsiteY5" fmla="*/ 216518 h 239040"/>
                    <a:gd name="connsiteX6" fmla="*/ 684674 w 789055"/>
                    <a:gd name="connsiteY6" fmla="*/ 230031 h 239040"/>
                    <a:gd name="connsiteX7" fmla="*/ 445939 w 789055"/>
                    <a:gd name="connsiteY7" fmla="*/ 230031 h 239040"/>
                    <a:gd name="connsiteX8" fmla="*/ 310806 w 789055"/>
                    <a:gd name="connsiteY8" fmla="*/ 239040 h 239040"/>
                    <a:gd name="connsiteX9" fmla="*/ 0 w 789055"/>
                    <a:gd name="connsiteY9" fmla="*/ 234536 h 23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9055" h="239040">
                      <a:moveTo>
                        <a:pt x="0" y="234536"/>
                      </a:moveTo>
                      <a:cubicBezTo>
                        <a:pt x="58557" y="227779"/>
                        <a:pt x="117115" y="221023"/>
                        <a:pt x="171168" y="203005"/>
                      </a:cubicBezTo>
                      <a:cubicBezTo>
                        <a:pt x="225221" y="184987"/>
                        <a:pt x="265761" y="160212"/>
                        <a:pt x="324319" y="126429"/>
                      </a:cubicBezTo>
                      <a:cubicBezTo>
                        <a:pt x="382877" y="92646"/>
                        <a:pt x="456449" y="5560"/>
                        <a:pt x="522514" y="305"/>
                      </a:cubicBezTo>
                      <a:cubicBezTo>
                        <a:pt x="588579" y="-4950"/>
                        <a:pt x="676415" y="58863"/>
                        <a:pt x="720709" y="94898"/>
                      </a:cubicBezTo>
                      <a:cubicBezTo>
                        <a:pt x="765003" y="130933"/>
                        <a:pt x="794282" y="193996"/>
                        <a:pt x="788276" y="216518"/>
                      </a:cubicBezTo>
                      <a:cubicBezTo>
                        <a:pt x="782270" y="239040"/>
                        <a:pt x="741730" y="227779"/>
                        <a:pt x="684674" y="230031"/>
                      </a:cubicBezTo>
                      <a:cubicBezTo>
                        <a:pt x="627618" y="232283"/>
                        <a:pt x="508250" y="228529"/>
                        <a:pt x="445939" y="230031"/>
                      </a:cubicBezTo>
                      <a:cubicBezTo>
                        <a:pt x="383628" y="231532"/>
                        <a:pt x="310806" y="239040"/>
                        <a:pt x="310806" y="239040"/>
                      </a:cubicBezTo>
                      <a:lnTo>
                        <a:pt x="0" y="2345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3B081DF4-1016-D63F-FEFD-AAA4AEB6BE2B}"/>
                    </a:ext>
                  </a:extLst>
                </p:cNvPr>
                <p:cNvSpPr/>
                <p:nvPr/>
              </p:nvSpPr>
              <p:spPr>
                <a:xfrm>
                  <a:off x="4415183" y="4768934"/>
                  <a:ext cx="572122" cy="801582"/>
                </a:xfrm>
                <a:custGeom>
                  <a:avLst/>
                  <a:gdLst>
                    <a:gd name="connsiteX0" fmla="*/ 12675 w 572122"/>
                    <a:gd name="connsiteY0" fmla="*/ 32792 h 801582"/>
                    <a:gd name="connsiteX1" fmla="*/ 71233 w 572122"/>
                    <a:gd name="connsiteY1" fmla="*/ 154412 h 801582"/>
                    <a:gd name="connsiteX2" fmla="*/ 48711 w 572122"/>
                    <a:gd name="connsiteY2" fmla="*/ 415669 h 801582"/>
                    <a:gd name="connsiteX3" fmla="*/ 183844 w 572122"/>
                    <a:gd name="connsiteY3" fmla="*/ 735484 h 801582"/>
                    <a:gd name="connsiteX4" fmla="*/ 395552 w 572122"/>
                    <a:gd name="connsiteY4" fmla="*/ 798546 h 801582"/>
                    <a:gd name="connsiteX5" fmla="*/ 431587 w 572122"/>
                    <a:gd name="connsiteY5" fmla="*/ 681431 h 801582"/>
                    <a:gd name="connsiteX6" fmla="*/ 463118 w 572122"/>
                    <a:gd name="connsiteY6" fmla="*/ 690439 h 801582"/>
                    <a:gd name="connsiteX7" fmla="*/ 539694 w 572122"/>
                    <a:gd name="connsiteY7" fmla="*/ 478731 h 801582"/>
                    <a:gd name="connsiteX8" fmla="*/ 571225 w 572122"/>
                    <a:gd name="connsiteY8" fmla="*/ 321076 h 801582"/>
                    <a:gd name="connsiteX9" fmla="*/ 508163 w 572122"/>
                    <a:gd name="connsiteY9" fmla="*/ 167925 h 801582"/>
                    <a:gd name="connsiteX10" fmla="*/ 355012 w 572122"/>
                    <a:gd name="connsiteY10" fmla="*/ 10270 h 801582"/>
                    <a:gd name="connsiteX11" fmla="*/ 12675 w 572122"/>
                    <a:gd name="connsiteY11" fmla="*/ 32792 h 80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2122" h="801582">
                      <a:moveTo>
                        <a:pt x="12675" y="32792"/>
                      </a:moveTo>
                      <a:cubicBezTo>
                        <a:pt x="-34621" y="56816"/>
                        <a:pt x="65227" y="90599"/>
                        <a:pt x="71233" y="154412"/>
                      </a:cubicBezTo>
                      <a:cubicBezTo>
                        <a:pt x="77239" y="218225"/>
                        <a:pt x="29943" y="318824"/>
                        <a:pt x="48711" y="415669"/>
                      </a:cubicBezTo>
                      <a:cubicBezTo>
                        <a:pt x="67480" y="512514"/>
                        <a:pt x="126037" y="671671"/>
                        <a:pt x="183844" y="735484"/>
                      </a:cubicBezTo>
                      <a:cubicBezTo>
                        <a:pt x="241651" y="799297"/>
                        <a:pt x="354262" y="807555"/>
                        <a:pt x="395552" y="798546"/>
                      </a:cubicBezTo>
                      <a:cubicBezTo>
                        <a:pt x="436842" y="789537"/>
                        <a:pt x="420326" y="699449"/>
                        <a:pt x="431587" y="681431"/>
                      </a:cubicBezTo>
                      <a:cubicBezTo>
                        <a:pt x="442848" y="663413"/>
                        <a:pt x="445100" y="724222"/>
                        <a:pt x="463118" y="690439"/>
                      </a:cubicBezTo>
                      <a:cubicBezTo>
                        <a:pt x="481136" y="656656"/>
                        <a:pt x="521676" y="540292"/>
                        <a:pt x="539694" y="478731"/>
                      </a:cubicBezTo>
                      <a:cubicBezTo>
                        <a:pt x="557712" y="417170"/>
                        <a:pt x="576480" y="372877"/>
                        <a:pt x="571225" y="321076"/>
                      </a:cubicBezTo>
                      <a:cubicBezTo>
                        <a:pt x="565970" y="269275"/>
                        <a:pt x="544199" y="219726"/>
                        <a:pt x="508163" y="167925"/>
                      </a:cubicBezTo>
                      <a:cubicBezTo>
                        <a:pt x="472127" y="116124"/>
                        <a:pt x="436092" y="34294"/>
                        <a:pt x="355012" y="10270"/>
                      </a:cubicBezTo>
                      <a:cubicBezTo>
                        <a:pt x="273932" y="-13754"/>
                        <a:pt x="59971" y="8768"/>
                        <a:pt x="12675" y="327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C93A0CAD-FD35-62CD-EA58-99572F30E910}"/>
                  </a:ext>
                </a:extLst>
              </p:cNvPr>
              <p:cNvSpPr/>
              <p:nvPr/>
            </p:nvSpPr>
            <p:spPr>
              <a:xfrm>
                <a:off x="4657849" y="5331829"/>
                <a:ext cx="182023" cy="327094"/>
              </a:xfrm>
              <a:custGeom>
                <a:avLst/>
                <a:gdLst>
                  <a:gd name="connsiteX0" fmla="*/ 179913 w 182023"/>
                  <a:gd name="connsiteY0" fmla="*/ 114031 h 327094"/>
                  <a:gd name="connsiteX1" fmla="*/ 121355 w 182023"/>
                  <a:gd name="connsiteY1" fmla="*/ 240155 h 327094"/>
                  <a:gd name="connsiteX2" fmla="*/ 116851 w 182023"/>
                  <a:gd name="connsiteY2" fmla="*/ 325739 h 327094"/>
                  <a:gd name="connsiteX3" fmla="*/ 4240 w 182023"/>
                  <a:gd name="connsiteY3" fmla="*/ 172589 h 327094"/>
                  <a:gd name="connsiteX4" fmla="*/ 35771 w 182023"/>
                  <a:gd name="connsiteY4" fmla="*/ 1420 h 327094"/>
                  <a:gd name="connsiteX5" fmla="*/ 179913 w 182023"/>
                  <a:gd name="connsiteY5" fmla="*/ 114031 h 32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23" h="327094">
                    <a:moveTo>
                      <a:pt x="179913" y="114031"/>
                    </a:moveTo>
                    <a:cubicBezTo>
                      <a:pt x="194177" y="153820"/>
                      <a:pt x="131865" y="204870"/>
                      <a:pt x="121355" y="240155"/>
                    </a:cubicBezTo>
                    <a:cubicBezTo>
                      <a:pt x="110845" y="275440"/>
                      <a:pt x="136370" y="337000"/>
                      <a:pt x="116851" y="325739"/>
                    </a:cubicBezTo>
                    <a:cubicBezTo>
                      <a:pt x="97332" y="314478"/>
                      <a:pt x="17753" y="226642"/>
                      <a:pt x="4240" y="172589"/>
                    </a:cubicBezTo>
                    <a:cubicBezTo>
                      <a:pt x="-9273" y="118536"/>
                      <a:pt x="11747" y="14933"/>
                      <a:pt x="35771" y="1420"/>
                    </a:cubicBezTo>
                    <a:cubicBezTo>
                      <a:pt x="59795" y="-12093"/>
                      <a:pt x="165649" y="74242"/>
                      <a:pt x="179913" y="1140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627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それはまだ、流行っていない」、サントリー「翠」CMで桜井ユキが「第3のソーダ割」を楽しむ #ブレーン | AdverTimes.（アドタイ） by  宣伝会議">
            <a:extLst>
              <a:ext uri="{FF2B5EF4-FFF2-40B4-BE49-F238E27FC236}">
                <a16:creationId xmlns:a16="http://schemas.microsoft.com/office/drawing/2014/main" id="{053F8918-F1E3-0563-16AA-04AF5F8AB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/>
          <a:stretch/>
        </p:blipFill>
        <p:spPr bwMode="auto">
          <a:xfrm>
            <a:off x="-18267" y="4000501"/>
            <a:ext cx="9619467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0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それはまだ、流行っていない」、サントリー「翠」CMで桜井ユキが「第3のソーダ割」を楽しむ #ブレーン | AdverTimes.（アドタイ） by  宣伝会議" hidden="1">
            <a:extLst>
              <a:ext uri="{FF2B5EF4-FFF2-40B4-BE49-F238E27FC236}">
                <a16:creationId xmlns:a16="http://schemas.microsoft.com/office/drawing/2014/main" id="{053F8918-F1E3-0563-16AA-04AF5F8AB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/>
          <a:stretch/>
        </p:blipFill>
        <p:spPr bwMode="auto">
          <a:xfrm>
            <a:off x="-18267" y="4000501"/>
            <a:ext cx="9619467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334E378-9488-CB3F-36E8-BB2A31FF4B82}"/>
              </a:ext>
            </a:extLst>
          </p:cNvPr>
          <p:cNvSpPr/>
          <p:nvPr/>
        </p:nvSpPr>
        <p:spPr>
          <a:xfrm>
            <a:off x="5347693" y="5523961"/>
            <a:ext cx="345918" cy="360157"/>
          </a:xfrm>
          <a:custGeom>
            <a:avLst/>
            <a:gdLst>
              <a:gd name="connsiteX0" fmla="*/ 345082 w 345918"/>
              <a:gd name="connsiteY0" fmla="*/ 29114 h 360157"/>
              <a:gd name="connsiteX1" fmla="*/ 65682 w 345918"/>
              <a:gd name="connsiteY1" fmla="*/ 200564 h 360157"/>
              <a:gd name="connsiteX2" fmla="*/ 2182 w 345918"/>
              <a:gd name="connsiteY2" fmla="*/ 359314 h 360157"/>
              <a:gd name="connsiteX3" fmla="*/ 33932 w 345918"/>
              <a:gd name="connsiteY3" fmla="*/ 251364 h 360157"/>
              <a:gd name="connsiteX4" fmla="*/ 211732 w 345918"/>
              <a:gd name="connsiteY4" fmla="*/ 539 h 360157"/>
              <a:gd name="connsiteX5" fmla="*/ 8532 w 345918"/>
              <a:gd name="connsiteY5" fmla="*/ 181514 h 360157"/>
              <a:gd name="connsiteX6" fmla="*/ 148232 w 345918"/>
              <a:gd name="connsiteY6" fmla="*/ 73564 h 360157"/>
              <a:gd name="connsiteX7" fmla="*/ 345082 w 345918"/>
              <a:gd name="connsiteY7" fmla="*/ 29114 h 36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18" h="360157">
                <a:moveTo>
                  <a:pt x="345082" y="29114"/>
                </a:moveTo>
                <a:cubicBezTo>
                  <a:pt x="331324" y="50281"/>
                  <a:pt x="122832" y="145531"/>
                  <a:pt x="65682" y="200564"/>
                </a:cubicBezTo>
                <a:cubicBezTo>
                  <a:pt x="8532" y="255597"/>
                  <a:pt x="7474" y="350847"/>
                  <a:pt x="2182" y="359314"/>
                </a:cubicBezTo>
                <a:cubicBezTo>
                  <a:pt x="-3110" y="367781"/>
                  <a:pt x="-993" y="311160"/>
                  <a:pt x="33932" y="251364"/>
                </a:cubicBezTo>
                <a:cubicBezTo>
                  <a:pt x="68857" y="191568"/>
                  <a:pt x="215965" y="12181"/>
                  <a:pt x="211732" y="539"/>
                </a:cubicBezTo>
                <a:cubicBezTo>
                  <a:pt x="207499" y="-11103"/>
                  <a:pt x="19115" y="169343"/>
                  <a:pt x="8532" y="181514"/>
                </a:cubicBezTo>
                <a:cubicBezTo>
                  <a:pt x="-2051" y="193685"/>
                  <a:pt x="97432" y="95789"/>
                  <a:pt x="148232" y="73564"/>
                </a:cubicBezTo>
                <a:cubicBezTo>
                  <a:pt x="199032" y="51339"/>
                  <a:pt x="358840" y="7947"/>
                  <a:pt x="345082" y="29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E98CFFD-3CA2-739E-866C-82E704AD9A65}"/>
              </a:ext>
            </a:extLst>
          </p:cNvPr>
          <p:cNvSpPr/>
          <p:nvPr/>
        </p:nvSpPr>
        <p:spPr>
          <a:xfrm>
            <a:off x="5351745" y="5640577"/>
            <a:ext cx="198220" cy="436461"/>
          </a:xfrm>
          <a:custGeom>
            <a:avLst/>
            <a:gdLst>
              <a:gd name="connsiteX0" fmla="*/ 131480 w 198220"/>
              <a:gd name="connsiteY0" fmla="*/ 1398 h 436461"/>
              <a:gd name="connsiteX1" fmla="*/ 26705 w 198220"/>
              <a:gd name="connsiteY1" fmla="*/ 229998 h 436461"/>
              <a:gd name="connsiteX2" fmla="*/ 58455 w 198220"/>
              <a:gd name="connsiteY2" fmla="*/ 188723 h 436461"/>
              <a:gd name="connsiteX3" fmla="*/ 1305 w 198220"/>
              <a:gd name="connsiteY3" fmla="*/ 363348 h 436461"/>
              <a:gd name="connsiteX4" fmla="*/ 20355 w 198220"/>
              <a:gd name="connsiteY4" fmla="*/ 312548 h 436461"/>
              <a:gd name="connsiteX5" fmla="*/ 42580 w 198220"/>
              <a:gd name="connsiteY5" fmla="*/ 436373 h 436461"/>
              <a:gd name="connsiteX6" fmla="*/ 39405 w 198220"/>
              <a:gd name="connsiteY6" fmla="*/ 331598 h 436461"/>
              <a:gd name="connsiteX7" fmla="*/ 74330 w 198220"/>
              <a:gd name="connsiteY7" fmla="*/ 287148 h 436461"/>
              <a:gd name="connsiteX8" fmla="*/ 147355 w 198220"/>
              <a:gd name="connsiteY8" fmla="*/ 153798 h 436461"/>
              <a:gd name="connsiteX9" fmla="*/ 64805 w 198220"/>
              <a:gd name="connsiteY9" fmla="*/ 280798 h 436461"/>
              <a:gd name="connsiteX10" fmla="*/ 96555 w 198220"/>
              <a:gd name="connsiteY10" fmla="*/ 191898 h 436461"/>
              <a:gd name="connsiteX11" fmla="*/ 198155 w 198220"/>
              <a:gd name="connsiteY11" fmla="*/ 45848 h 436461"/>
              <a:gd name="connsiteX12" fmla="*/ 112430 w 198220"/>
              <a:gd name="connsiteY12" fmla="*/ 128398 h 436461"/>
              <a:gd name="connsiteX13" fmla="*/ 131480 w 198220"/>
              <a:gd name="connsiteY13" fmla="*/ 1398 h 43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8220" h="436461">
                <a:moveTo>
                  <a:pt x="131480" y="1398"/>
                </a:moveTo>
                <a:cubicBezTo>
                  <a:pt x="117193" y="18331"/>
                  <a:pt x="38876" y="198777"/>
                  <a:pt x="26705" y="229998"/>
                </a:cubicBezTo>
                <a:cubicBezTo>
                  <a:pt x="14534" y="261219"/>
                  <a:pt x="62688" y="166498"/>
                  <a:pt x="58455" y="188723"/>
                </a:cubicBezTo>
                <a:cubicBezTo>
                  <a:pt x="54222" y="210948"/>
                  <a:pt x="7655" y="342711"/>
                  <a:pt x="1305" y="363348"/>
                </a:cubicBezTo>
                <a:cubicBezTo>
                  <a:pt x="-5045" y="383985"/>
                  <a:pt x="13476" y="300377"/>
                  <a:pt x="20355" y="312548"/>
                </a:cubicBezTo>
                <a:cubicBezTo>
                  <a:pt x="27234" y="324719"/>
                  <a:pt x="39405" y="433198"/>
                  <a:pt x="42580" y="436373"/>
                </a:cubicBezTo>
                <a:cubicBezTo>
                  <a:pt x="45755" y="439548"/>
                  <a:pt x="34113" y="356469"/>
                  <a:pt x="39405" y="331598"/>
                </a:cubicBezTo>
                <a:cubicBezTo>
                  <a:pt x="44697" y="306727"/>
                  <a:pt x="56338" y="316781"/>
                  <a:pt x="74330" y="287148"/>
                </a:cubicBezTo>
                <a:cubicBezTo>
                  <a:pt x="92322" y="257515"/>
                  <a:pt x="148943" y="154856"/>
                  <a:pt x="147355" y="153798"/>
                </a:cubicBezTo>
                <a:cubicBezTo>
                  <a:pt x="145767" y="152740"/>
                  <a:pt x="73272" y="274448"/>
                  <a:pt x="64805" y="280798"/>
                </a:cubicBezTo>
                <a:cubicBezTo>
                  <a:pt x="56338" y="287148"/>
                  <a:pt x="74330" y="231056"/>
                  <a:pt x="96555" y="191898"/>
                </a:cubicBezTo>
                <a:cubicBezTo>
                  <a:pt x="118780" y="152740"/>
                  <a:pt x="195509" y="56431"/>
                  <a:pt x="198155" y="45848"/>
                </a:cubicBezTo>
                <a:cubicBezTo>
                  <a:pt x="200801" y="35265"/>
                  <a:pt x="121955" y="129986"/>
                  <a:pt x="112430" y="128398"/>
                </a:cubicBezTo>
                <a:cubicBezTo>
                  <a:pt x="102905" y="126811"/>
                  <a:pt x="145767" y="-15535"/>
                  <a:pt x="131480" y="1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15220E0-1DD6-F117-CE48-FE7B8E512875}"/>
              </a:ext>
            </a:extLst>
          </p:cNvPr>
          <p:cNvSpPr/>
          <p:nvPr/>
        </p:nvSpPr>
        <p:spPr>
          <a:xfrm>
            <a:off x="5545613" y="5558628"/>
            <a:ext cx="542819" cy="171772"/>
          </a:xfrm>
          <a:custGeom>
            <a:avLst/>
            <a:gdLst>
              <a:gd name="connsiteX0" fmla="*/ 1112 w 542819"/>
              <a:gd name="connsiteY0" fmla="*/ 89697 h 171772"/>
              <a:gd name="connsiteX1" fmla="*/ 201137 w 542819"/>
              <a:gd name="connsiteY1" fmla="*/ 45247 h 171772"/>
              <a:gd name="connsiteX2" fmla="*/ 159862 w 542819"/>
              <a:gd name="connsiteY2" fmla="*/ 13497 h 171772"/>
              <a:gd name="connsiteX3" fmla="*/ 321787 w 542819"/>
              <a:gd name="connsiteY3" fmla="*/ 42072 h 171772"/>
              <a:gd name="connsiteX4" fmla="*/ 261462 w 542819"/>
              <a:gd name="connsiteY4" fmla="*/ 797 h 171772"/>
              <a:gd name="connsiteX5" fmla="*/ 445612 w 542819"/>
              <a:gd name="connsiteY5" fmla="*/ 86522 h 171772"/>
              <a:gd name="connsiteX6" fmla="*/ 388462 w 542819"/>
              <a:gd name="connsiteY6" fmla="*/ 38897 h 171772"/>
              <a:gd name="connsiteX7" fmla="*/ 540862 w 542819"/>
              <a:gd name="connsiteY7" fmla="*/ 169072 h 171772"/>
              <a:gd name="connsiteX8" fmla="*/ 464662 w 542819"/>
              <a:gd name="connsiteY8" fmla="*/ 121447 h 171772"/>
              <a:gd name="connsiteX9" fmla="*/ 318612 w 542819"/>
              <a:gd name="connsiteY9" fmla="*/ 54772 h 171772"/>
              <a:gd name="connsiteX10" fmla="*/ 242412 w 542819"/>
              <a:gd name="connsiteY10" fmla="*/ 54772 h 171772"/>
              <a:gd name="connsiteX11" fmla="*/ 124937 w 542819"/>
              <a:gd name="connsiteY11" fmla="*/ 32547 h 171772"/>
              <a:gd name="connsiteX12" fmla="*/ 1112 w 542819"/>
              <a:gd name="connsiteY12" fmla="*/ 89697 h 1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2819" h="171772">
                <a:moveTo>
                  <a:pt x="1112" y="89697"/>
                </a:moveTo>
                <a:cubicBezTo>
                  <a:pt x="13812" y="91814"/>
                  <a:pt x="174679" y="57947"/>
                  <a:pt x="201137" y="45247"/>
                </a:cubicBezTo>
                <a:cubicBezTo>
                  <a:pt x="227595" y="32547"/>
                  <a:pt x="139754" y="14026"/>
                  <a:pt x="159862" y="13497"/>
                </a:cubicBezTo>
                <a:cubicBezTo>
                  <a:pt x="179970" y="12968"/>
                  <a:pt x="304854" y="44189"/>
                  <a:pt x="321787" y="42072"/>
                </a:cubicBezTo>
                <a:cubicBezTo>
                  <a:pt x="338720" y="39955"/>
                  <a:pt x="240825" y="-6611"/>
                  <a:pt x="261462" y="797"/>
                </a:cubicBezTo>
                <a:cubicBezTo>
                  <a:pt x="282099" y="8205"/>
                  <a:pt x="424445" y="80172"/>
                  <a:pt x="445612" y="86522"/>
                </a:cubicBezTo>
                <a:cubicBezTo>
                  <a:pt x="466779" y="92872"/>
                  <a:pt x="372587" y="25139"/>
                  <a:pt x="388462" y="38897"/>
                </a:cubicBezTo>
                <a:cubicBezTo>
                  <a:pt x="404337" y="52655"/>
                  <a:pt x="528162" y="155314"/>
                  <a:pt x="540862" y="169072"/>
                </a:cubicBezTo>
                <a:cubicBezTo>
                  <a:pt x="553562" y="182830"/>
                  <a:pt x="501704" y="140497"/>
                  <a:pt x="464662" y="121447"/>
                </a:cubicBezTo>
                <a:cubicBezTo>
                  <a:pt x="427620" y="102397"/>
                  <a:pt x="355654" y="65884"/>
                  <a:pt x="318612" y="54772"/>
                </a:cubicBezTo>
                <a:cubicBezTo>
                  <a:pt x="281570" y="43660"/>
                  <a:pt x="274691" y="58476"/>
                  <a:pt x="242412" y="54772"/>
                </a:cubicBezTo>
                <a:cubicBezTo>
                  <a:pt x="210133" y="51068"/>
                  <a:pt x="161979" y="26726"/>
                  <a:pt x="124937" y="32547"/>
                </a:cubicBezTo>
                <a:cubicBezTo>
                  <a:pt x="87895" y="38368"/>
                  <a:pt x="-11588" y="87580"/>
                  <a:pt x="1112" y="89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3AAD1E4-58F7-654E-F936-8F990C1A8B9E}"/>
              </a:ext>
            </a:extLst>
          </p:cNvPr>
          <p:cNvSpPr/>
          <p:nvPr/>
        </p:nvSpPr>
        <p:spPr>
          <a:xfrm>
            <a:off x="5434568" y="5624873"/>
            <a:ext cx="615231" cy="186849"/>
          </a:xfrm>
          <a:custGeom>
            <a:avLst/>
            <a:gdLst>
              <a:gd name="connsiteX0" fmla="*/ 86757 w 615231"/>
              <a:gd name="connsiteY0" fmla="*/ 4402 h 186849"/>
              <a:gd name="connsiteX1" fmla="*/ 343932 w 615231"/>
              <a:gd name="connsiteY1" fmla="*/ 36152 h 186849"/>
              <a:gd name="connsiteX2" fmla="*/ 324882 w 615231"/>
              <a:gd name="connsiteY2" fmla="*/ 1227 h 186849"/>
              <a:gd name="connsiteX3" fmla="*/ 467757 w 615231"/>
              <a:gd name="connsiteY3" fmla="*/ 90127 h 186849"/>
              <a:gd name="connsiteX4" fmla="*/ 439182 w 615231"/>
              <a:gd name="connsiteY4" fmla="*/ 39327 h 186849"/>
              <a:gd name="connsiteX5" fmla="*/ 613807 w 615231"/>
              <a:gd name="connsiteY5" fmla="*/ 156802 h 186849"/>
              <a:gd name="connsiteX6" fmla="*/ 509032 w 615231"/>
              <a:gd name="connsiteY6" fmla="*/ 109177 h 186849"/>
              <a:gd name="connsiteX7" fmla="*/ 286782 w 615231"/>
              <a:gd name="connsiteY7" fmla="*/ 39327 h 186849"/>
              <a:gd name="connsiteX8" fmla="*/ 197882 w 615231"/>
              <a:gd name="connsiteY8" fmla="*/ 45677 h 186849"/>
              <a:gd name="connsiteX9" fmla="*/ 10557 w 615231"/>
              <a:gd name="connsiteY9" fmla="*/ 185377 h 186849"/>
              <a:gd name="connsiteX10" fmla="*/ 74057 w 615231"/>
              <a:gd name="connsiteY10" fmla="*/ 121877 h 186849"/>
              <a:gd name="connsiteX11" fmla="*/ 1032 w 615231"/>
              <a:gd name="connsiteY11" fmla="*/ 169502 h 186849"/>
              <a:gd name="connsiteX12" fmla="*/ 35957 w 615231"/>
              <a:gd name="connsiteY12" fmla="*/ 61552 h 186849"/>
              <a:gd name="connsiteX13" fmla="*/ 86757 w 615231"/>
              <a:gd name="connsiteY13" fmla="*/ 4402 h 18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5231" h="186849">
                <a:moveTo>
                  <a:pt x="86757" y="4402"/>
                </a:moveTo>
                <a:cubicBezTo>
                  <a:pt x="138086" y="169"/>
                  <a:pt x="304245" y="36681"/>
                  <a:pt x="343932" y="36152"/>
                </a:cubicBezTo>
                <a:cubicBezTo>
                  <a:pt x="383619" y="35623"/>
                  <a:pt x="304245" y="-7769"/>
                  <a:pt x="324882" y="1227"/>
                </a:cubicBezTo>
                <a:cubicBezTo>
                  <a:pt x="345520" y="10223"/>
                  <a:pt x="448707" y="83777"/>
                  <a:pt x="467757" y="90127"/>
                </a:cubicBezTo>
                <a:cubicBezTo>
                  <a:pt x="486807" y="96477"/>
                  <a:pt x="414840" y="28215"/>
                  <a:pt x="439182" y="39327"/>
                </a:cubicBezTo>
                <a:cubicBezTo>
                  <a:pt x="463524" y="50439"/>
                  <a:pt x="602165" y="145160"/>
                  <a:pt x="613807" y="156802"/>
                </a:cubicBezTo>
                <a:cubicBezTo>
                  <a:pt x="625449" y="168444"/>
                  <a:pt x="563536" y="128756"/>
                  <a:pt x="509032" y="109177"/>
                </a:cubicBezTo>
                <a:cubicBezTo>
                  <a:pt x="454528" y="89598"/>
                  <a:pt x="338640" y="49910"/>
                  <a:pt x="286782" y="39327"/>
                </a:cubicBezTo>
                <a:cubicBezTo>
                  <a:pt x="234924" y="28744"/>
                  <a:pt x="243920" y="21335"/>
                  <a:pt x="197882" y="45677"/>
                </a:cubicBezTo>
                <a:cubicBezTo>
                  <a:pt x="151845" y="70019"/>
                  <a:pt x="31194" y="172677"/>
                  <a:pt x="10557" y="185377"/>
                </a:cubicBezTo>
                <a:cubicBezTo>
                  <a:pt x="-10080" y="198077"/>
                  <a:pt x="75644" y="124523"/>
                  <a:pt x="74057" y="121877"/>
                </a:cubicBezTo>
                <a:cubicBezTo>
                  <a:pt x="72469" y="119231"/>
                  <a:pt x="7382" y="179556"/>
                  <a:pt x="1032" y="169502"/>
                </a:cubicBezTo>
                <a:cubicBezTo>
                  <a:pt x="-5318" y="159448"/>
                  <a:pt x="19024" y="85365"/>
                  <a:pt x="35957" y="61552"/>
                </a:cubicBezTo>
                <a:cubicBezTo>
                  <a:pt x="52890" y="37740"/>
                  <a:pt x="35428" y="8635"/>
                  <a:pt x="86757" y="4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8C4A0C1-FAB4-B37E-FB06-C1E91C676B1B}"/>
              </a:ext>
            </a:extLst>
          </p:cNvPr>
          <p:cNvSpPr/>
          <p:nvPr/>
        </p:nvSpPr>
        <p:spPr>
          <a:xfrm>
            <a:off x="5491367" y="5585469"/>
            <a:ext cx="301738" cy="374294"/>
          </a:xfrm>
          <a:custGeom>
            <a:avLst/>
            <a:gdLst>
              <a:gd name="connsiteX0" fmla="*/ 271258 w 301738"/>
              <a:gd name="connsiteY0" fmla="*/ 2531 h 374294"/>
              <a:gd name="connsiteX1" fmla="*/ 299833 w 301738"/>
              <a:gd name="connsiteY1" fmla="*/ 177156 h 374294"/>
              <a:gd name="connsiteX2" fmla="*/ 274433 w 301738"/>
              <a:gd name="connsiteY2" fmla="*/ 288281 h 374294"/>
              <a:gd name="connsiteX3" fmla="*/ 229983 w 301738"/>
              <a:gd name="connsiteY3" fmla="*/ 339081 h 374294"/>
              <a:gd name="connsiteX4" fmla="*/ 122033 w 301738"/>
              <a:gd name="connsiteY4" fmla="*/ 374006 h 374294"/>
              <a:gd name="connsiteX5" fmla="*/ 42658 w 301738"/>
              <a:gd name="connsiteY5" fmla="*/ 320031 h 374294"/>
              <a:gd name="connsiteX6" fmla="*/ 14083 w 301738"/>
              <a:gd name="connsiteY6" fmla="*/ 247006 h 374294"/>
              <a:gd name="connsiteX7" fmla="*/ 1383 w 301738"/>
              <a:gd name="connsiteY7" fmla="*/ 145406 h 374294"/>
              <a:gd name="connsiteX8" fmla="*/ 45833 w 301738"/>
              <a:gd name="connsiteY8" fmla="*/ 78731 h 374294"/>
              <a:gd name="connsiteX9" fmla="*/ 271258 w 301738"/>
              <a:gd name="connsiteY9" fmla="*/ 2531 h 37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38" h="374294">
                <a:moveTo>
                  <a:pt x="271258" y="2531"/>
                </a:moveTo>
                <a:cubicBezTo>
                  <a:pt x="313591" y="18935"/>
                  <a:pt x="299304" y="129531"/>
                  <a:pt x="299833" y="177156"/>
                </a:cubicBezTo>
                <a:cubicBezTo>
                  <a:pt x="300362" y="224781"/>
                  <a:pt x="286075" y="261294"/>
                  <a:pt x="274433" y="288281"/>
                </a:cubicBezTo>
                <a:cubicBezTo>
                  <a:pt x="262791" y="315268"/>
                  <a:pt x="255383" y="324794"/>
                  <a:pt x="229983" y="339081"/>
                </a:cubicBezTo>
                <a:cubicBezTo>
                  <a:pt x="204583" y="353368"/>
                  <a:pt x="153254" y="377181"/>
                  <a:pt x="122033" y="374006"/>
                </a:cubicBezTo>
                <a:cubicBezTo>
                  <a:pt x="90812" y="370831"/>
                  <a:pt x="60650" y="341198"/>
                  <a:pt x="42658" y="320031"/>
                </a:cubicBezTo>
                <a:cubicBezTo>
                  <a:pt x="24666" y="298864"/>
                  <a:pt x="20962" y="276110"/>
                  <a:pt x="14083" y="247006"/>
                </a:cubicBezTo>
                <a:cubicBezTo>
                  <a:pt x="7204" y="217902"/>
                  <a:pt x="-3909" y="173452"/>
                  <a:pt x="1383" y="145406"/>
                </a:cubicBezTo>
                <a:cubicBezTo>
                  <a:pt x="6675" y="117360"/>
                  <a:pt x="1912" y="103602"/>
                  <a:pt x="45833" y="78731"/>
                </a:cubicBezTo>
                <a:cubicBezTo>
                  <a:pt x="89754" y="53860"/>
                  <a:pt x="228925" y="-13873"/>
                  <a:pt x="271258" y="2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DB4E49FE-16AA-FF6B-5826-B323BF0CB7EE}"/>
              </a:ext>
            </a:extLst>
          </p:cNvPr>
          <p:cNvSpPr/>
          <p:nvPr/>
        </p:nvSpPr>
        <p:spPr>
          <a:xfrm>
            <a:off x="5642236" y="5661176"/>
            <a:ext cx="85725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1C45084-050D-FAE8-B132-B27C9D2A70D7}"/>
              </a:ext>
            </a:extLst>
          </p:cNvPr>
          <p:cNvSpPr/>
          <p:nvPr/>
        </p:nvSpPr>
        <p:spPr>
          <a:xfrm>
            <a:off x="5382314" y="5721245"/>
            <a:ext cx="234266" cy="312548"/>
          </a:xfrm>
          <a:custGeom>
            <a:avLst/>
            <a:gdLst>
              <a:gd name="connsiteX0" fmla="*/ 94561 w 234266"/>
              <a:gd name="connsiteY0" fmla="*/ 105 h 312548"/>
              <a:gd name="connsiteX1" fmla="*/ 69161 w 234266"/>
              <a:gd name="connsiteY1" fmla="*/ 200130 h 312548"/>
              <a:gd name="connsiteX2" fmla="*/ 107261 w 234266"/>
              <a:gd name="connsiteY2" fmla="*/ 279505 h 312548"/>
              <a:gd name="connsiteX3" fmla="*/ 2486 w 234266"/>
              <a:gd name="connsiteY3" fmla="*/ 247755 h 312548"/>
              <a:gd name="connsiteX4" fmla="*/ 231086 w 234266"/>
              <a:gd name="connsiteY4" fmla="*/ 308080 h 312548"/>
              <a:gd name="connsiteX5" fmla="*/ 142186 w 234266"/>
              <a:gd name="connsiteY5" fmla="*/ 308080 h 312548"/>
              <a:gd name="connsiteX6" fmla="*/ 5661 w 234266"/>
              <a:gd name="connsiteY6" fmla="*/ 308080 h 312548"/>
              <a:gd name="connsiteX7" fmla="*/ 75511 w 234266"/>
              <a:gd name="connsiteY7" fmla="*/ 304905 h 312548"/>
              <a:gd name="connsiteX8" fmla="*/ 56461 w 234266"/>
              <a:gd name="connsiteY8" fmla="*/ 228705 h 312548"/>
              <a:gd name="connsiteX9" fmla="*/ 94561 w 234266"/>
              <a:gd name="connsiteY9" fmla="*/ 105 h 31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266" h="312548">
                <a:moveTo>
                  <a:pt x="94561" y="105"/>
                </a:moveTo>
                <a:cubicBezTo>
                  <a:pt x="96678" y="-4657"/>
                  <a:pt x="67044" y="153563"/>
                  <a:pt x="69161" y="200130"/>
                </a:cubicBezTo>
                <a:cubicBezTo>
                  <a:pt x="71278" y="246697"/>
                  <a:pt x="118374" y="271568"/>
                  <a:pt x="107261" y="279505"/>
                </a:cubicBezTo>
                <a:cubicBezTo>
                  <a:pt x="96149" y="287443"/>
                  <a:pt x="-18151" y="242993"/>
                  <a:pt x="2486" y="247755"/>
                </a:cubicBezTo>
                <a:cubicBezTo>
                  <a:pt x="23123" y="252517"/>
                  <a:pt x="207803" y="298026"/>
                  <a:pt x="231086" y="308080"/>
                </a:cubicBezTo>
                <a:cubicBezTo>
                  <a:pt x="254369" y="318134"/>
                  <a:pt x="142186" y="308080"/>
                  <a:pt x="142186" y="308080"/>
                </a:cubicBezTo>
                <a:lnTo>
                  <a:pt x="5661" y="308080"/>
                </a:lnTo>
                <a:cubicBezTo>
                  <a:pt x="-5451" y="307551"/>
                  <a:pt x="67044" y="318134"/>
                  <a:pt x="75511" y="304905"/>
                </a:cubicBezTo>
                <a:cubicBezTo>
                  <a:pt x="83978" y="291676"/>
                  <a:pt x="51169" y="272626"/>
                  <a:pt x="56461" y="228705"/>
                </a:cubicBezTo>
                <a:cubicBezTo>
                  <a:pt x="61753" y="184784"/>
                  <a:pt x="92444" y="4867"/>
                  <a:pt x="9456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F6BA068-14C9-8765-868C-4250B21347AE}"/>
              </a:ext>
            </a:extLst>
          </p:cNvPr>
          <p:cNvSpPr/>
          <p:nvPr/>
        </p:nvSpPr>
        <p:spPr>
          <a:xfrm>
            <a:off x="5914995" y="5724507"/>
            <a:ext cx="172484" cy="187565"/>
          </a:xfrm>
          <a:custGeom>
            <a:avLst/>
            <a:gdLst>
              <a:gd name="connsiteX0" fmla="*/ 171480 w 172484"/>
              <a:gd name="connsiteY0" fmla="*/ 6368 h 187565"/>
              <a:gd name="connsiteX1" fmla="*/ 57180 w 172484"/>
              <a:gd name="connsiteY1" fmla="*/ 117493 h 187565"/>
              <a:gd name="connsiteX2" fmla="*/ 12730 w 172484"/>
              <a:gd name="connsiteY2" fmla="*/ 187343 h 187565"/>
              <a:gd name="connsiteX3" fmla="*/ 79405 w 172484"/>
              <a:gd name="connsiteY3" fmla="*/ 95268 h 187565"/>
              <a:gd name="connsiteX4" fmla="*/ 73055 w 172484"/>
              <a:gd name="connsiteY4" fmla="*/ 60343 h 187565"/>
              <a:gd name="connsiteX5" fmla="*/ 30 w 172484"/>
              <a:gd name="connsiteY5" fmla="*/ 18 h 187565"/>
              <a:gd name="connsiteX6" fmla="*/ 82580 w 172484"/>
              <a:gd name="connsiteY6" fmla="*/ 66693 h 187565"/>
              <a:gd name="connsiteX7" fmla="*/ 111155 w 172484"/>
              <a:gd name="connsiteY7" fmla="*/ 38118 h 187565"/>
              <a:gd name="connsiteX8" fmla="*/ 171480 w 172484"/>
              <a:gd name="connsiteY8" fmla="*/ 6368 h 18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484" h="187565">
                <a:moveTo>
                  <a:pt x="171480" y="6368"/>
                </a:moveTo>
                <a:cubicBezTo>
                  <a:pt x="162484" y="19597"/>
                  <a:pt x="83638" y="87331"/>
                  <a:pt x="57180" y="117493"/>
                </a:cubicBezTo>
                <a:cubicBezTo>
                  <a:pt x="30722" y="147655"/>
                  <a:pt x="9026" y="191047"/>
                  <a:pt x="12730" y="187343"/>
                </a:cubicBezTo>
                <a:cubicBezTo>
                  <a:pt x="16434" y="183639"/>
                  <a:pt x="69351" y="116435"/>
                  <a:pt x="79405" y="95268"/>
                </a:cubicBezTo>
                <a:cubicBezTo>
                  <a:pt x="89459" y="74101"/>
                  <a:pt x="86284" y="76218"/>
                  <a:pt x="73055" y="60343"/>
                </a:cubicBezTo>
                <a:cubicBezTo>
                  <a:pt x="59826" y="44468"/>
                  <a:pt x="-1558" y="-1040"/>
                  <a:pt x="30" y="18"/>
                </a:cubicBezTo>
                <a:cubicBezTo>
                  <a:pt x="1618" y="1076"/>
                  <a:pt x="64059" y="60343"/>
                  <a:pt x="82580" y="66693"/>
                </a:cubicBezTo>
                <a:cubicBezTo>
                  <a:pt x="101101" y="73043"/>
                  <a:pt x="95809" y="47114"/>
                  <a:pt x="111155" y="38118"/>
                </a:cubicBezTo>
                <a:cubicBezTo>
                  <a:pt x="126501" y="29122"/>
                  <a:pt x="180476" y="-6861"/>
                  <a:pt x="171480" y="6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220DA64-F81D-8B77-D4FF-12AAC830AF57}"/>
              </a:ext>
            </a:extLst>
          </p:cNvPr>
          <p:cNvSpPr/>
          <p:nvPr/>
        </p:nvSpPr>
        <p:spPr>
          <a:xfrm>
            <a:off x="5519104" y="5853193"/>
            <a:ext cx="487025" cy="187800"/>
          </a:xfrm>
          <a:custGeom>
            <a:avLst/>
            <a:gdLst>
              <a:gd name="connsiteX0" fmla="*/ 484821 w 487025"/>
              <a:gd name="connsiteY0" fmla="*/ 1507 h 187800"/>
              <a:gd name="connsiteX1" fmla="*/ 326071 w 487025"/>
              <a:gd name="connsiteY1" fmla="*/ 103107 h 187800"/>
              <a:gd name="connsiteX2" fmla="*/ 265746 w 487025"/>
              <a:gd name="connsiteY2" fmla="*/ 150732 h 187800"/>
              <a:gd name="connsiteX3" fmla="*/ 135571 w 487025"/>
              <a:gd name="connsiteY3" fmla="*/ 166607 h 187800"/>
              <a:gd name="connsiteX4" fmla="*/ 2221 w 487025"/>
              <a:gd name="connsiteY4" fmla="*/ 169782 h 187800"/>
              <a:gd name="connsiteX5" fmla="*/ 249871 w 487025"/>
              <a:gd name="connsiteY5" fmla="*/ 179307 h 187800"/>
              <a:gd name="connsiteX6" fmla="*/ 192721 w 487025"/>
              <a:gd name="connsiteY6" fmla="*/ 182482 h 187800"/>
              <a:gd name="connsiteX7" fmla="*/ 367346 w 487025"/>
              <a:gd name="connsiteY7" fmla="*/ 103107 h 187800"/>
              <a:gd name="connsiteX8" fmla="*/ 297496 w 487025"/>
              <a:gd name="connsiteY8" fmla="*/ 118982 h 187800"/>
              <a:gd name="connsiteX9" fmla="*/ 411796 w 487025"/>
              <a:gd name="connsiteY9" fmla="*/ 45957 h 187800"/>
              <a:gd name="connsiteX10" fmla="*/ 484821 w 487025"/>
              <a:gd name="connsiteY10" fmla="*/ 1507 h 1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025" h="187800">
                <a:moveTo>
                  <a:pt x="484821" y="1507"/>
                </a:moveTo>
                <a:cubicBezTo>
                  <a:pt x="470534" y="11032"/>
                  <a:pt x="362583" y="78236"/>
                  <a:pt x="326071" y="103107"/>
                </a:cubicBezTo>
                <a:cubicBezTo>
                  <a:pt x="289559" y="127978"/>
                  <a:pt x="297496" y="140149"/>
                  <a:pt x="265746" y="150732"/>
                </a:cubicBezTo>
                <a:cubicBezTo>
                  <a:pt x="233996" y="161315"/>
                  <a:pt x="179492" y="163432"/>
                  <a:pt x="135571" y="166607"/>
                </a:cubicBezTo>
                <a:cubicBezTo>
                  <a:pt x="91650" y="169782"/>
                  <a:pt x="-16829" y="167665"/>
                  <a:pt x="2221" y="169782"/>
                </a:cubicBezTo>
                <a:cubicBezTo>
                  <a:pt x="21271" y="171899"/>
                  <a:pt x="218121" y="177190"/>
                  <a:pt x="249871" y="179307"/>
                </a:cubicBezTo>
                <a:cubicBezTo>
                  <a:pt x="281621" y="181424"/>
                  <a:pt x="173142" y="195182"/>
                  <a:pt x="192721" y="182482"/>
                </a:cubicBezTo>
                <a:cubicBezTo>
                  <a:pt x="212300" y="169782"/>
                  <a:pt x="349883" y="113690"/>
                  <a:pt x="367346" y="103107"/>
                </a:cubicBezTo>
                <a:cubicBezTo>
                  <a:pt x="384808" y="92524"/>
                  <a:pt x="290088" y="128507"/>
                  <a:pt x="297496" y="118982"/>
                </a:cubicBezTo>
                <a:cubicBezTo>
                  <a:pt x="304904" y="109457"/>
                  <a:pt x="383221" y="61832"/>
                  <a:pt x="411796" y="45957"/>
                </a:cubicBezTo>
                <a:cubicBezTo>
                  <a:pt x="440371" y="30082"/>
                  <a:pt x="499108" y="-8018"/>
                  <a:pt x="484821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86F6FA5-715B-DA3A-460E-420EFFFC1ACB}"/>
              </a:ext>
            </a:extLst>
          </p:cNvPr>
          <p:cNvSpPr/>
          <p:nvPr/>
        </p:nvSpPr>
        <p:spPr>
          <a:xfrm>
            <a:off x="6051227" y="5733773"/>
            <a:ext cx="112361" cy="275839"/>
          </a:xfrm>
          <a:custGeom>
            <a:avLst/>
            <a:gdLst>
              <a:gd name="connsiteX0" fmla="*/ 323 w 112361"/>
              <a:gd name="connsiteY0" fmla="*/ 277 h 275839"/>
              <a:gd name="connsiteX1" fmla="*/ 54298 w 112361"/>
              <a:gd name="connsiteY1" fmla="*/ 76477 h 275839"/>
              <a:gd name="connsiteX2" fmla="*/ 57473 w 112361"/>
              <a:gd name="connsiteY2" fmla="*/ 139977 h 275839"/>
              <a:gd name="connsiteX3" fmla="*/ 111448 w 112361"/>
              <a:gd name="connsiteY3" fmla="*/ 79652 h 275839"/>
              <a:gd name="connsiteX4" fmla="*/ 6673 w 112361"/>
              <a:gd name="connsiteY4" fmla="*/ 273327 h 275839"/>
              <a:gd name="connsiteX5" fmla="*/ 47948 w 112361"/>
              <a:gd name="connsiteY5" fmla="*/ 184427 h 275839"/>
              <a:gd name="connsiteX6" fmla="*/ 82873 w 112361"/>
              <a:gd name="connsiteY6" fmla="*/ 105052 h 275839"/>
              <a:gd name="connsiteX7" fmla="*/ 323 w 112361"/>
              <a:gd name="connsiteY7" fmla="*/ 277 h 27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61" h="275839">
                <a:moveTo>
                  <a:pt x="323" y="277"/>
                </a:moveTo>
                <a:cubicBezTo>
                  <a:pt x="-4439" y="-4485"/>
                  <a:pt x="44773" y="53194"/>
                  <a:pt x="54298" y="76477"/>
                </a:cubicBezTo>
                <a:cubicBezTo>
                  <a:pt x="63823" y="99760"/>
                  <a:pt x="47948" y="139448"/>
                  <a:pt x="57473" y="139977"/>
                </a:cubicBezTo>
                <a:cubicBezTo>
                  <a:pt x="66998" y="140506"/>
                  <a:pt x="119915" y="57427"/>
                  <a:pt x="111448" y="79652"/>
                </a:cubicBezTo>
                <a:cubicBezTo>
                  <a:pt x="102981" y="101877"/>
                  <a:pt x="17256" y="255865"/>
                  <a:pt x="6673" y="273327"/>
                </a:cubicBezTo>
                <a:cubicBezTo>
                  <a:pt x="-3910" y="290790"/>
                  <a:pt x="35248" y="212473"/>
                  <a:pt x="47948" y="184427"/>
                </a:cubicBezTo>
                <a:cubicBezTo>
                  <a:pt x="60648" y="156381"/>
                  <a:pt x="83931" y="134156"/>
                  <a:pt x="82873" y="105052"/>
                </a:cubicBezTo>
                <a:cubicBezTo>
                  <a:pt x="81815" y="75948"/>
                  <a:pt x="5085" y="5039"/>
                  <a:pt x="323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3B17976-265B-6EFC-FADE-A32AC493C7DA}"/>
              </a:ext>
            </a:extLst>
          </p:cNvPr>
          <p:cNvSpPr/>
          <p:nvPr/>
        </p:nvSpPr>
        <p:spPr>
          <a:xfrm>
            <a:off x="5307196" y="5613025"/>
            <a:ext cx="84741" cy="322169"/>
          </a:xfrm>
          <a:custGeom>
            <a:avLst/>
            <a:gdLst>
              <a:gd name="connsiteX0" fmla="*/ 83954 w 84741"/>
              <a:gd name="connsiteY0" fmla="*/ 375 h 322169"/>
              <a:gd name="connsiteX1" fmla="*/ 42679 w 84741"/>
              <a:gd name="connsiteY1" fmla="*/ 165475 h 322169"/>
              <a:gd name="connsiteX2" fmla="*/ 36329 w 84741"/>
              <a:gd name="connsiteY2" fmla="*/ 317875 h 322169"/>
              <a:gd name="connsiteX3" fmla="*/ 33154 w 84741"/>
              <a:gd name="connsiteY3" fmla="*/ 267075 h 322169"/>
              <a:gd name="connsiteX4" fmla="*/ 26804 w 84741"/>
              <a:gd name="connsiteY4" fmla="*/ 130550 h 322169"/>
              <a:gd name="connsiteX5" fmla="*/ 1404 w 84741"/>
              <a:gd name="connsiteY5" fmla="*/ 213100 h 322169"/>
              <a:gd name="connsiteX6" fmla="*/ 83954 w 84741"/>
              <a:gd name="connsiteY6" fmla="*/ 375 h 32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41" h="322169">
                <a:moveTo>
                  <a:pt x="83954" y="375"/>
                </a:moveTo>
                <a:cubicBezTo>
                  <a:pt x="90833" y="-7563"/>
                  <a:pt x="50617" y="112558"/>
                  <a:pt x="42679" y="165475"/>
                </a:cubicBezTo>
                <a:cubicBezTo>
                  <a:pt x="34741" y="218392"/>
                  <a:pt x="37916" y="300942"/>
                  <a:pt x="36329" y="317875"/>
                </a:cubicBezTo>
                <a:cubicBezTo>
                  <a:pt x="34741" y="334808"/>
                  <a:pt x="34741" y="298296"/>
                  <a:pt x="33154" y="267075"/>
                </a:cubicBezTo>
                <a:cubicBezTo>
                  <a:pt x="31567" y="235854"/>
                  <a:pt x="32096" y="139546"/>
                  <a:pt x="26804" y="130550"/>
                </a:cubicBezTo>
                <a:cubicBezTo>
                  <a:pt x="21512" y="121554"/>
                  <a:pt x="-6533" y="228975"/>
                  <a:pt x="1404" y="213100"/>
                </a:cubicBezTo>
                <a:cubicBezTo>
                  <a:pt x="9341" y="197225"/>
                  <a:pt x="77075" y="8313"/>
                  <a:pt x="83954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6197FC4-E2E0-7878-C3F2-92C6100746C4}"/>
              </a:ext>
            </a:extLst>
          </p:cNvPr>
          <p:cNvSpPr/>
          <p:nvPr/>
        </p:nvSpPr>
        <p:spPr>
          <a:xfrm>
            <a:off x="5507999" y="5767829"/>
            <a:ext cx="544835" cy="366274"/>
          </a:xfrm>
          <a:custGeom>
            <a:avLst/>
            <a:gdLst>
              <a:gd name="connsiteX0" fmla="*/ 543551 w 544835"/>
              <a:gd name="connsiteY0" fmla="*/ 1146 h 366274"/>
              <a:gd name="connsiteX1" fmla="*/ 502276 w 544835"/>
              <a:gd name="connsiteY1" fmla="*/ 134496 h 366274"/>
              <a:gd name="connsiteX2" fmla="*/ 394326 w 544835"/>
              <a:gd name="connsiteY2" fmla="*/ 188471 h 366274"/>
              <a:gd name="connsiteX3" fmla="*/ 403851 w 544835"/>
              <a:gd name="connsiteY3" fmla="*/ 223396 h 366274"/>
              <a:gd name="connsiteX4" fmla="*/ 222876 w 544835"/>
              <a:gd name="connsiteY4" fmla="*/ 258321 h 366274"/>
              <a:gd name="connsiteX5" fmla="*/ 295901 w 544835"/>
              <a:gd name="connsiteY5" fmla="*/ 267846 h 366274"/>
              <a:gd name="connsiteX6" fmla="*/ 86351 w 544835"/>
              <a:gd name="connsiteY6" fmla="*/ 283721 h 366274"/>
              <a:gd name="connsiteX7" fmla="*/ 626 w 544835"/>
              <a:gd name="connsiteY7" fmla="*/ 366271 h 366274"/>
              <a:gd name="connsiteX8" fmla="*/ 124451 w 544835"/>
              <a:gd name="connsiteY8" fmla="*/ 286896 h 366274"/>
              <a:gd name="connsiteX9" fmla="*/ 394326 w 544835"/>
              <a:gd name="connsiteY9" fmla="*/ 220221 h 366274"/>
              <a:gd name="connsiteX10" fmla="*/ 451476 w 544835"/>
              <a:gd name="connsiteY10" fmla="*/ 150371 h 366274"/>
              <a:gd name="connsiteX11" fmla="*/ 524501 w 544835"/>
              <a:gd name="connsiteY11" fmla="*/ 74171 h 366274"/>
              <a:gd name="connsiteX12" fmla="*/ 543551 w 544835"/>
              <a:gd name="connsiteY12" fmla="*/ 1146 h 36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35" h="366274">
                <a:moveTo>
                  <a:pt x="543551" y="1146"/>
                </a:moveTo>
                <a:cubicBezTo>
                  <a:pt x="539847" y="11200"/>
                  <a:pt x="527147" y="103275"/>
                  <a:pt x="502276" y="134496"/>
                </a:cubicBezTo>
                <a:cubicBezTo>
                  <a:pt x="477405" y="165717"/>
                  <a:pt x="410730" y="173654"/>
                  <a:pt x="394326" y="188471"/>
                </a:cubicBezTo>
                <a:cubicBezTo>
                  <a:pt x="377922" y="203288"/>
                  <a:pt x="432426" y="211754"/>
                  <a:pt x="403851" y="223396"/>
                </a:cubicBezTo>
                <a:cubicBezTo>
                  <a:pt x="375276" y="235038"/>
                  <a:pt x="240868" y="250913"/>
                  <a:pt x="222876" y="258321"/>
                </a:cubicBezTo>
                <a:cubicBezTo>
                  <a:pt x="204884" y="265729"/>
                  <a:pt x="318655" y="263613"/>
                  <a:pt x="295901" y="267846"/>
                </a:cubicBezTo>
                <a:cubicBezTo>
                  <a:pt x="273147" y="272079"/>
                  <a:pt x="135563" y="267317"/>
                  <a:pt x="86351" y="283721"/>
                </a:cubicBezTo>
                <a:cubicBezTo>
                  <a:pt x="37138" y="300125"/>
                  <a:pt x="-5724" y="365742"/>
                  <a:pt x="626" y="366271"/>
                </a:cubicBezTo>
                <a:cubicBezTo>
                  <a:pt x="6976" y="366800"/>
                  <a:pt x="58834" y="311238"/>
                  <a:pt x="124451" y="286896"/>
                </a:cubicBezTo>
                <a:cubicBezTo>
                  <a:pt x="190068" y="262554"/>
                  <a:pt x="339822" y="242975"/>
                  <a:pt x="394326" y="220221"/>
                </a:cubicBezTo>
                <a:cubicBezTo>
                  <a:pt x="448830" y="197467"/>
                  <a:pt x="429780" y="174712"/>
                  <a:pt x="451476" y="150371"/>
                </a:cubicBezTo>
                <a:cubicBezTo>
                  <a:pt x="473172" y="126030"/>
                  <a:pt x="505451" y="98513"/>
                  <a:pt x="524501" y="74171"/>
                </a:cubicBezTo>
                <a:cubicBezTo>
                  <a:pt x="543551" y="49829"/>
                  <a:pt x="547255" y="-8908"/>
                  <a:pt x="543551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D54E2CA-F60D-64E2-7B2C-600D6A6027A8}"/>
              </a:ext>
            </a:extLst>
          </p:cNvPr>
          <p:cNvSpPr/>
          <p:nvPr/>
        </p:nvSpPr>
        <p:spPr>
          <a:xfrm>
            <a:off x="5449511" y="5481282"/>
            <a:ext cx="859221" cy="303629"/>
          </a:xfrm>
          <a:custGeom>
            <a:avLst/>
            <a:gdLst>
              <a:gd name="connsiteX0" fmla="*/ 1964 w 859221"/>
              <a:gd name="connsiteY0" fmla="*/ 138468 h 303629"/>
              <a:gd name="connsiteX1" fmla="*/ 303589 w 859221"/>
              <a:gd name="connsiteY1" fmla="*/ 1943 h 303629"/>
              <a:gd name="connsiteX2" fmla="*/ 265489 w 859221"/>
              <a:gd name="connsiteY2" fmla="*/ 59093 h 303629"/>
              <a:gd name="connsiteX3" fmla="*/ 424239 w 859221"/>
              <a:gd name="connsiteY3" fmla="*/ 74968 h 303629"/>
              <a:gd name="connsiteX4" fmla="*/ 405189 w 859221"/>
              <a:gd name="connsiteY4" fmla="*/ 52743 h 303629"/>
              <a:gd name="connsiteX5" fmla="*/ 592514 w 859221"/>
              <a:gd name="connsiteY5" fmla="*/ 151168 h 303629"/>
              <a:gd name="connsiteX6" fmla="*/ 529014 w 859221"/>
              <a:gd name="connsiteY6" fmla="*/ 113068 h 303629"/>
              <a:gd name="connsiteX7" fmla="*/ 697289 w 859221"/>
              <a:gd name="connsiteY7" fmla="*/ 252768 h 303629"/>
              <a:gd name="connsiteX8" fmla="*/ 624264 w 859221"/>
              <a:gd name="connsiteY8" fmla="*/ 217843 h 303629"/>
              <a:gd name="connsiteX9" fmla="*/ 690939 w 859221"/>
              <a:gd name="connsiteY9" fmla="*/ 287693 h 303629"/>
              <a:gd name="connsiteX10" fmla="*/ 675064 w 859221"/>
              <a:gd name="connsiteY10" fmla="*/ 249593 h 303629"/>
              <a:gd name="connsiteX11" fmla="*/ 859214 w 859221"/>
              <a:gd name="connsiteY11" fmla="*/ 303568 h 303629"/>
              <a:gd name="connsiteX12" fmla="*/ 681414 w 859221"/>
              <a:gd name="connsiteY12" fmla="*/ 236893 h 303629"/>
              <a:gd name="connsiteX13" fmla="*/ 455989 w 859221"/>
              <a:gd name="connsiteY13" fmla="*/ 90843 h 303629"/>
              <a:gd name="connsiteX14" fmla="*/ 309939 w 859221"/>
              <a:gd name="connsiteY14" fmla="*/ 33693 h 303629"/>
              <a:gd name="connsiteX15" fmla="*/ 179764 w 859221"/>
              <a:gd name="connsiteY15" fmla="*/ 49568 h 303629"/>
              <a:gd name="connsiteX16" fmla="*/ 1964 w 859221"/>
              <a:gd name="connsiteY16" fmla="*/ 138468 h 30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221" h="303629">
                <a:moveTo>
                  <a:pt x="1964" y="138468"/>
                </a:moveTo>
                <a:cubicBezTo>
                  <a:pt x="22602" y="130530"/>
                  <a:pt x="259668" y="15172"/>
                  <a:pt x="303589" y="1943"/>
                </a:cubicBezTo>
                <a:cubicBezTo>
                  <a:pt x="347510" y="-11286"/>
                  <a:pt x="245381" y="46922"/>
                  <a:pt x="265489" y="59093"/>
                </a:cubicBezTo>
                <a:cubicBezTo>
                  <a:pt x="285597" y="71264"/>
                  <a:pt x="400956" y="76026"/>
                  <a:pt x="424239" y="74968"/>
                </a:cubicBezTo>
                <a:cubicBezTo>
                  <a:pt x="447522" y="73910"/>
                  <a:pt x="377143" y="40043"/>
                  <a:pt x="405189" y="52743"/>
                </a:cubicBezTo>
                <a:cubicBezTo>
                  <a:pt x="433235" y="65443"/>
                  <a:pt x="571876" y="141114"/>
                  <a:pt x="592514" y="151168"/>
                </a:cubicBezTo>
                <a:cubicBezTo>
                  <a:pt x="613152" y="161222"/>
                  <a:pt x="511552" y="96135"/>
                  <a:pt x="529014" y="113068"/>
                </a:cubicBezTo>
                <a:cubicBezTo>
                  <a:pt x="546476" y="130001"/>
                  <a:pt x="681414" y="235306"/>
                  <a:pt x="697289" y="252768"/>
                </a:cubicBezTo>
                <a:cubicBezTo>
                  <a:pt x="713164" y="270230"/>
                  <a:pt x="625322" y="212022"/>
                  <a:pt x="624264" y="217843"/>
                </a:cubicBezTo>
                <a:cubicBezTo>
                  <a:pt x="623206" y="223664"/>
                  <a:pt x="682472" y="282401"/>
                  <a:pt x="690939" y="287693"/>
                </a:cubicBezTo>
                <a:cubicBezTo>
                  <a:pt x="699406" y="292985"/>
                  <a:pt x="647018" y="246947"/>
                  <a:pt x="675064" y="249593"/>
                </a:cubicBezTo>
                <a:cubicBezTo>
                  <a:pt x="703110" y="252239"/>
                  <a:pt x="858156" y="305685"/>
                  <a:pt x="859214" y="303568"/>
                </a:cubicBezTo>
                <a:cubicBezTo>
                  <a:pt x="860272" y="301451"/>
                  <a:pt x="748618" y="272347"/>
                  <a:pt x="681414" y="236893"/>
                </a:cubicBezTo>
                <a:cubicBezTo>
                  <a:pt x="614210" y="201439"/>
                  <a:pt x="517901" y="124710"/>
                  <a:pt x="455989" y="90843"/>
                </a:cubicBezTo>
                <a:cubicBezTo>
                  <a:pt x="394077" y="56976"/>
                  <a:pt x="355977" y="40572"/>
                  <a:pt x="309939" y="33693"/>
                </a:cubicBezTo>
                <a:cubicBezTo>
                  <a:pt x="263902" y="26814"/>
                  <a:pt x="230564" y="33164"/>
                  <a:pt x="179764" y="49568"/>
                </a:cubicBezTo>
                <a:cubicBezTo>
                  <a:pt x="128964" y="65972"/>
                  <a:pt x="-18674" y="146406"/>
                  <a:pt x="1964" y="138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D224AB4-CFF7-4B28-A563-D128D9EC54B1}"/>
              </a:ext>
            </a:extLst>
          </p:cNvPr>
          <p:cNvSpPr/>
          <p:nvPr/>
        </p:nvSpPr>
        <p:spPr>
          <a:xfrm>
            <a:off x="5319947" y="5813414"/>
            <a:ext cx="263004" cy="251755"/>
          </a:xfrm>
          <a:custGeom>
            <a:avLst/>
            <a:gdLst>
              <a:gd name="connsiteX0" fmla="*/ 87078 w 263004"/>
              <a:gd name="connsiteY0" fmla="*/ 11 h 251755"/>
              <a:gd name="connsiteX1" fmla="*/ 14053 w 263004"/>
              <a:gd name="connsiteY1" fmla="*/ 180986 h 251755"/>
              <a:gd name="connsiteX2" fmla="*/ 52153 w 263004"/>
              <a:gd name="connsiteY2" fmla="*/ 215911 h 251755"/>
              <a:gd name="connsiteX3" fmla="*/ 252178 w 263004"/>
              <a:gd name="connsiteY3" fmla="*/ 250836 h 251755"/>
              <a:gd name="connsiteX4" fmla="*/ 214078 w 263004"/>
              <a:gd name="connsiteY4" fmla="*/ 241311 h 251755"/>
              <a:gd name="connsiteX5" fmla="*/ 26753 w 263004"/>
              <a:gd name="connsiteY5" fmla="*/ 238136 h 251755"/>
              <a:gd name="connsiteX6" fmla="*/ 55328 w 263004"/>
              <a:gd name="connsiteY6" fmla="*/ 107961 h 251755"/>
              <a:gd name="connsiteX7" fmla="*/ 1353 w 263004"/>
              <a:gd name="connsiteY7" fmla="*/ 171461 h 251755"/>
              <a:gd name="connsiteX8" fmla="*/ 87078 w 263004"/>
              <a:gd name="connsiteY8" fmla="*/ 11 h 25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04" h="251755">
                <a:moveTo>
                  <a:pt x="87078" y="11"/>
                </a:moveTo>
                <a:cubicBezTo>
                  <a:pt x="89195" y="1599"/>
                  <a:pt x="19874" y="145003"/>
                  <a:pt x="14053" y="180986"/>
                </a:cubicBezTo>
                <a:cubicBezTo>
                  <a:pt x="8232" y="216969"/>
                  <a:pt x="12465" y="204269"/>
                  <a:pt x="52153" y="215911"/>
                </a:cubicBezTo>
                <a:cubicBezTo>
                  <a:pt x="91841" y="227553"/>
                  <a:pt x="225191" y="246603"/>
                  <a:pt x="252178" y="250836"/>
                </a:cubicBezTo>
                <a:cubicBezTo>
                  <a:pt x="279166" y="255069"/>
                  <a:pt x="251649" y="243428"/>
                  <a:pt x="214078" y="241311"/>
                </a:cubicBezTo>
                <a:cubicBezTo>
                  <a:pt x="176507" y="239194"/>
                  <a:pt x="53211" y="260361"/>
                  <a:pt x="26753" y="238136"/>
                </a:cubicBezTo>
                <a:cubicBezTo>
                  <a:pt x="295" y="215911"/>
                  <a:pt x="59561" y="119074"/>
                  <a:pt x="55328" y="107961"/>
                </a:cubicBezTo>
                <a:cubicBezTo>
                  <a:pt x="51095" y="96849"/>
                  <a:pt x="-9759" y="186277"/>
                  <a:pt x="1353" y="171461"/>
                </a:cubicBezTo>
                <a:cubicBezTo>
                  <a:pt x="12465" y="156645"/>
                  <a:pt x="84961" y="-1577"/>
                  <a:pt x="8707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57874AC-F216-32B7-87D8-A6046D0EA68C}"/>
              </a:ext>
            </a:extLst>
          </p:cNvPr>
          <p:cNvSpPr/>
          <p:nvPr/>
        </p:nvSpPr>
        <p:spPr>
          <a:xfrm>
            <a:off x="5527401" y="5945652"/>
            <a:ext cx="490718" cy="239250"/>
          </a:xfrm>
          <a:custGeom>
            <a:avLst/>
            <a:gdLst>
              <a:gd name="connsiteX0" fmla="*/ 274 w 490718"/>
              <a:gd name="connsiteY0" fmla="*/ 239248 h 239250"/>
              <a:gd name="connsiteX1" fmla="*/ 130449 w 490718"/>
              <a:gd name="connsiteY1" fmla="*/ 143998 h 239250"/>
              <a:gd name="connsiteX2" fmla="*/ 311424 w 490718"/>
              <a:gd name="connsiteY2" fmla="*/ 96373 h 239250"/>
              <a:gd name="connsiteX3" fmla="*/ 346349 w 490718"/>
              <a:gd name="connsiteY3" fmla="*/ 99548 h 239250"/>
              <a:gd name="connsiteX4" fmla="*/ 368574 w 490718"/>
              <a:gd name="connsiteY4" fmla="*/ 64623 h 239250"/>
              <a:gd name="connsiteX5" fmla="*/ 489224 w 490718"/>
              <a:gd name="connsiteY5" fmla="*/ 1123 h 239250"/>
              <a:gd name="connsiteX6" fmla="*/ 422549 w 490718"/>
              <a:gd name="connsiteY6" fmla="*/ 26523 h 239250"/>
              <a:gd name="connsiteX7" fmla="*/ 232049 w 490718"/>
              <a:gd name="connsiteY7" fmla="*/ 58273 h 239250"/>
              <a:gd name="connsiteX8" fmla="*/ 349524 w 490718"/>
              <a:gd name="connsiteY8" fmla="*/ 55098 h 239250"/>
              <a:gd name="connsiteX9" fmla="*/ 238399 w 490718"/>
              <a:gd name="connsiteY9" fmla="*/ 93198 h 239250"/>
              <a:gd name="connsiteX10" fmla="*/ 57424 w 490718"/>
              <a:gd name="connsiteY10" fmla="*/ 105898 h 239250"/>
              <a:gd name="connsiteX11" fmla="*/ 200299 w 490718"/>
              <a:gd name="connsiteY11" fmla="*/ 99548 h 239250"/>
              <a:gd name="connsiteX12" fmla="*/ 98699 w 490718"/>
              <a:gd name="connsiteY12" fmla="*/ 147173 h 239250"/>
              <a:gd name="connsiteX13" fmla="*/ 274 w 490718"/>
              <a:gd name="connsiteY13" fmla="*/ 239248 h 23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0718" h="239250">
                <a:moveTo>
                  <a:pt x="274" y="239248"/>
                </a:moveTo>
                <a:cubicBezTo>
                  <a:pt x="5566" y="238719"/>
                  <a:pt x="78591" y="167810"/>
                  <a:pt x="130449" y="143998"/>
                </a:cubicBezTo>
                <a:cubicBezTo>
                  <a:pt x="182307" y="120186"/>
                  <a:pt x="275441" y="103781"/>
                  <a:pt x="311424" y="96373"/>
                </a:cubicBezTo>
                <a:cubicBezTo>
                  <a:pt x="347407" y="88965"/>
                  <a:pt x="336824" y="104840"/>
                  <a:pt x="346349" y="99548"/>
                </a:cubicBezTo>
                <a:cubicBezTo>
                  <a:pt x="355874" y="94256"/>
                  <a:pt x="344762" y="81027"/>
                  <a:pt x="368574" y="64623"/>
                </a:cubicBezTo>
                <a:cubicBezTo>
                  <a:pt x="392386" y="48219"/>
                  <a:pt x="480228" y="7473"/>
                  <a:pt x="489224" y="1123"/>
                </a:cubicBezTo>
                <a:cubicBezTo>
                  <a:pt x="498220" y="-5227"/>
                  <a:pt x="465411" y="16998"/>
                  <a:pt x="422549" y="26523"/>
                </a:cubicBezTo>
                <a:cubicBezTo>
                  <a:pt x="379687" y="36048"/>
                  <a:pt x="244220" y="53511"/>
                  <a:pt x="232049" y="58273"/>
                </a:cubicBezTo>
                <a:cubicBezTo>
                  <a:pt x="219878" y="63035"/>
                  <a:pt x="348466" y="49277"/>
                  <a:pt x="349524" y="55098"/>
                </a:cubicBezTo>
                <a:cubicBezTo>
                  <a:pt x="350582" y="60919"/>
                  <a:pt x="287082" y="84731"/>
                  <a:pt x="238399" y="93198"/>
                </a:cubicBezTo>
                <a:cubicBezTo>
                  <a:pt x="189716" y="101665"/>
                  <a:pt x="63774" y="104840"/>
                  <a:pt x="57424" y="105898"/>
                </a:cubicBezTo>
                <a:cubicBezTo>
                  <a:pt x="51074" y="106956"/>
                  <a:pt x="193420" y="92669"/>
                  <a:pt x="200299" y="99548"/>
                </a:cubicBezTo>
                <a:cubicBezTo>
                  <a:pt x="207178" y="106427"/>
                  <a:pt x="129920" y="127065"/>
                  <a:pt x="98699" y="147173"/>
                </a:cubicBezTo>
                <a:cubicBezTo>
                  <a:pt x="67478" y="167281"/>
                  <a:pt x="-5018" y="239777"/>
                  <a:pt x="274" y="239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57CAB3D-94F9-964D-8DA7-FFDDFD2C8B0C}"/>
              </a:ext>
            </a:extLst>
          </p:cNvPr>
          <p:cNvSpPr/>
          <p:nvPr/>
        </p:nvSpPr>
        <p:spPr>
          <a:xfrm>
            <a:off x="5051419" y="5324221"/>
            <a:ext cx="330250" cy="349762"/>
          </a:xfrm>
          <a:custGeom>
            <a:avLst/>
            <a:gdLst>
              <a:gd name="connsiteX0" fmla="*/ 330206 w 330250"/>
              <a:gd name="connsiteY0" fmla="*/ 254 h 349762"/>
              <a:gd name="connsiteX1" fmla="*/ 44456 w 330250"/>
              <a:gd name="connsiteY1" fmla="*/ 178054 h 349762"/>
              <a:gd name="connsiteX2" fmla="*/ 120656 w 330250"/>
              <a:gd name="connsiteY2" fmla="*/ 146304 h 349762"/>
              <a:gd name="connsiteX3" fmla="*/ 28581 w 330250"/>
              <a:gd name="connsiteY3" fmla="*/ 244729 h 349762"/>
              <a:gd name="connsiteX4" fmla="*/ 38106 w 330250"/>
              <a:gd name="connsiteY4" fmla="*/ 314579 h 349762"/>
              <a:gd name="connsiteX5" fmla="*/ 6 w 330250"/>
              <a:gd name="connsiteY5" fmla="*/ 251079 h 349762"/>
              <a:gd name="connsiteX6" fmla="*/ 41281 w 330250"/>
              <a:gd name="connsiteY6" fmla="*/ 349504 h 349762"/>
              <a:gd name="connsiteX7" fmla="*/ 22231 w 330250"/>
              <a:gd name="connsiteY7" fmla="*/ 276479 h 349762"/>
              <a:gd name="connsiteX8" fmla="*/ 47631 w 330250"/>
              <a:gd name="connsiteY8" fmla="*/ 178054 h 349762"/>
              <a:gd name="connsiteX9" fmla="*/ 117481 w 330250"/>
              <a:gd name="connsiteY9" fmla="*/ 63754 h 349762"/>
              <a:gd name="connsiteX10" fmla="*/ 66681 w 330250"/>
              <a:gd name="connsiteY10" fmla="*/ 136779 h 349762"/>
              <a:gd name="connsiteX11" fmla="*/ 330206 w 330250"/>
              <a:gd name="connsiteY11" fmla="*/ 254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250" h="349762">
                <a:moveTo>
                  <a:pt x="330206" y="254"/>
                </a:moveTo>
                <a:cubicBezTo>
                  <a:pt x="326502" y="7133"/>
                  <a:pt x="79381" y="153712"/>
                  <a:pt x="44456" y="178054"/>
                </a:cubicBezTo>
                <a:cubicBezTo>
                  <a:pt x="9531" y="202396"/>
                  <a:pt x="123302" y="135191"/>
                  <a:pt x="120656" y="146304"/>
                </a:cubicBezTo>
                <a:cubicBezTo>
                  <a:pt x="118010" y="157417"/>
                  <a:pt x="42339" y="216683"/>
                  <a:pt x="28581" y="244729"/>
                </a:cubicBezTo>
                <a:cubicBezTo>
                  <a:pt x="14823" y="272775"/>
                  <a:pt x="42868" y="313521"/>
                  <a:pt x="38106" y="314579"/>
                </a:cubicBezTo>
                <a:cubicBezTo>
                  <a:pt x="33344" y="315637"/>
                  <a:pt x="-523" y="245258"/>
                  <a:pt x="6" y="251079"/>
                </a:cubicBezTo>
                <a:cubicBezTo>
                  <a:pt x="535" y="256900"/>
                  <a:pt x="37577" y="345271"/>
                  <a:pt x="41281" y="349504"/>
                </a:cubicBezTo>
                <a:cubicBezTo>
                  <a:pt x="44985" y="353737"/>
                  <a:pt x="21173" y="305054"/>
                  <a:pt x="22231" y="276479"/>
                </a:cubicBezTo>
                <a:cubicBezTo>
                  <a:pt x="23289" y="247904"/>
                  <a:pt x="31756" y="213508"/>
                  <a:pt x="47631" y="178054"/>
                </a:cubicBezTo>
                <a:cubicBezTo>
                  <a:pt x="63506" y="142600"/>
                  <a:pt x="114306" y="70633"/>
                  <a:pt x="117481" y="63754"/>
                </a:cubicBezTo>
                <a:cubicBezTo>
                  <a:pt x="120656" y="56875"/>
                  <a:pt x="30698" y="145246"/>
                  <a:pt x="66681" y="136779"/>
                </a:cubicBezTo>
                <a:cubicBezTo>
                  <a:pt x="102664" y="128312"/>
                  <a:pt x="333910" y="-6625"/>
                  <a:pt x="330206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5302B35-8FF7-64BB-71CD-401A0F2F98D3}"/>
              </a:ext>
            </a:extLst>
          </p:cNvPr>
          <p:cNvSpPr/>
          <p:nvPr/>
        </p:nvSpPr>
        <p:spPr>
          <a:xfrm>
            <a:off x="5025577" y="5464171"/>
            <a:ext cx="70512" cy="176666"/>
          </a:xfrm>
          <a:custGeom>
            <a:avLst/>
            <a:gdLst>
              <a:gd name="connsiteX0" fmla="*/ 70298 w 70512"/>
              <a:gd name="connsiteY0" fmla="*/ 4 h 176666"/>
              <a:gd name="connsiteX1" fmla="*/ 22673 w 70512"/>
              <a:gd name="connsiteY1" fmla="*/ 79379 h 176666"/>
              <a:gd name="connsiteX2" fmla="*/ 35373 w 70512"/>
              <a:gd name="connsiteY2" fmla="*/ 174629 h 176666"/>
              <a:gd name="connsiteX3" fmla="*/ 29023 w 70512"/>
              <a:gd name="connsiteY3" fmla="*/ 139704 h 176666"/>
              <a:gd name="connsiteX4" fmla="*/ 448 w 70512"/>
              <a:gd name="connsiteY4" fmla="*/ 82554 h 176666"/>
              <a:gd name="connsiteX5" fmla="*/ 70298 w 70512"/>
              <a:gd name="connsiteY5" fmla="*/ 4 h 17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12" h="176666">
                <a:moveTo>
                  <a:pt x="70298" y="4"/>
                </a:moveTo>
                <a:cubicBezTo>
                  <a:pt x="74002" y="-525"/>
                  <a:pt x="28494" y="50275"/>
                  <a:pt x="22673" y="79379"/>
                </a:cubicBezTo>
                <a:cubicBezTo>
                  <a:pt x="16852" y="108483"/>
                  <a:pt x="34315" y="164575"/>
                  <a:pt x="35373" y="174629"/>
                </a:cubicBezTo>
                <a:cubicBezTo>
                  <a:pt x="36431" y="184683"/>
                  <a:pt x="34844" y="155050"/>
                  <a:pt x="29023" y="139704"/>
                </a:cubicBezTo>
                <a:cubicBezTo>
                  <a:pt x="23202" y="124358"/>
                  <a:pt x="-3785" y="99487"/>
                  <a:pt x="448" y="82554"/>
                </a:cubicBezTo>
                <a:cubicBezTo>
                  <a:pt x="4681" y="65621"/>
                  <a:pt x="66594" y="533"/>
                  <a:pt x="7029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413BC84-926D-D488-3B5F-69CB0AD972C0}"/>
              </a:ext>
            </a:extLst>
          </p:cNvPr>
          <p:cNvSpPr/>
          <p:nvPr/>
        </p:nvSpPr>
        <p:spPr>
          <a:xfrm>
            <a:off x="5244305" y="5187789"/>
            <a:ext cx="753816" cy="178257"/>
          </a:xfrm>
          <a:custGeom>
            <a:avLst/>
            <a:gdLst>
              <a:gd name="connsiteX0" fmla="*/ 795 w 753816"/>
              <a:gd name="connsiteY0" fmla="*/ 177961 h 178257"/>
              <a:gd name="connsiteX1" fmla="*/ 356395 w 753816"/>
              <a:gd name="connsiteY1" fmla="*/ 73186 h 178257"/>
              <a:gd name="connsiteX2" fmla="*/ 292895 w 753816"/>
              <a:gd name="connsiteY2" fmla="*/ 57311 h 178257"/>
              <a:gd name="connsiteX3" fmla="*/ 378620 w 753816"/>
              <a:gd name="connsiteY3" fmla="*/ 41436 h 178257"/>
              <a:gd name="connsiteX4" fmla="*/ 372270 w 753816"/>
              <a:gd name="connsiteY4" fmla="*/ 22386 h 178257"/>
              <a:gd name="connsiteX5" fmla="*/ 515145 w 753816"/>
              <a:gd name="connsiteY5" fmla="*/ 31911 h 178257"/>
              <a:gd name="connsiteX6" fmla="*/ 473870 w 753816"/>
              <a:gd name="connsiteY6" fmla="*/ 161 h 178257"/>
              <a:gd name="connsiteX7" fmla="*/ 623095 w 753816"/>
              <a:gd name="connsiteY7" fmla="*/ 47786 h 178257"/>
              <a:gd name="connsiteX8" fmla="*/ 753270 w 753816"/>
              <a:gd name="connsiteY8" fmla="*/ 54136 h 178257"/>
              <a:gd name="connsiteX9" fmla="*/ 658020 w 753816"/>
              <a:gd name="connsiteY9" fmla="*/ 47786 h 178257"/>
              <a:gd name="connsiteX10" fmla="*/ 394495 w 753816"/>
              <a:gd name="connsiteY10" fmla="*/ 6511 h 178257"/>
              <a:gd name="connsiteX11" fmla="*/ 404020 w 753816"/>
              <a:gd name="connsiteY11" fmla="*/ 31911 h 178257"/>
              <a:gd name="connsiteX12" fmla="*/ 219870 w 753816"/>
              <a:gd name="connsiteY12" fmla="*/ 70011 h 178257"/>
              <a:gd name="connsiteX13" fmla="*/ 302420 w 753816"/>
              <a:gd name="connsiteY13" fmla="*/ 89061 h 178257"/>
              <a:gd name="connsiteX14" fmla="*/ 175420 w 753816"/>
              <a:gd name="connsiteY14" fmla="*/ 85886 h 178257"/>
              <a:gd name="connsiteX15" fmla="*/ 257970 w 753816"/>
              <a:gd name="connsiteY15" fmla="*/ 104936 h 178257"/>
              <a:gd name="connsiteX16" fmla="*/ 795 w 753816"/>
              <a:gd name="connsiteY16" fmla="*/ 177961 h 17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3816" h="178257">
                <a:moveTo>
                  <a:pt x="795" y="177961"/>
                </a:moveTo>
                <a:cubicBezTo>
                  <a:pt x="17199" y="172669"/>
                  <a:pt x="307712" y="93294"/>
                  <a:pt x="356395" y="73186"/>
                </a:cubicBezTo>
                <a:cubicBezTo>
                  <a:pt x="405078" y="53078"/>
                  <a:pt x="289191" y="62603"/>
                  <a:pt x="292895" y="57311"/>
                </a:cubicBezTo>
                <a:cubicBezTo>
                  <a:pt x="296599" y="52019"/>
                  <a:pt x="378620" y="41436"/>
                  <a:pt x="378620" y="41436"/>
                </a:cubicBezTo>
                <a:cubicBezTo>
                  <a:pt x="391849" y="35615"/>
                  <a:pt x="349516" y="23973"/>
                  <a:pt x="372270" y="22386"/>
                </a:cubicBezTo>
                <a:cubicBezTo>
                  <a:pt x="395024" y="20799"/>
                  <a:pt x="498212" y="35615"/>
                  <a:pt x="515145" y="31911"/>
                </a:cubicBezTo>
                <a:cubicBezTo>
                  <a:pt x="532078" y="28207"/>
                  <a:pt x="455878" y="-2485"/>
                  <a:pt x="473870" y="161"/>
                </a:cubicBezTo>
                <a:cubicBezTo>
                  <a:pt x="491862" y="2807"/>
                  <a:pt x="576528" y="38790"/>
                  <a:pt x="623095" y="47786"/>
                </a:cubicBezTo>
                <a:cubicBezTo>
                  <a:pt x="669662" y="56782"/>
                  <a:pt x="747449" y="54136"/>
                  <a:pt x="753270" y="54136"/>
                </a:cubicBezTo>
                <a:cubicBezTo>
                  <a:pt x="759091" y="54136"/>
                  <a:pt x="717816" y="55723"/>
                  <a:pt x="658020" y="47786"/>
                </a:cubicBezTo>
                <a:cubicBezTo>
                  <a:pt x="598224" y="39849"/>
                  <a:pt x="394495" y="6511"/>
                  <a:pt x="394495" y="6511"/>
                </a:cubicBezTo>
                <a:cubicBezTo>
                  <a:pt x="352162" y="3865"/>
                  <a:pt x="433124" y="21328"/>
                  <a:pt x="404020" y="31911"/>
                </a:cubicBezTo>
                <a:cubicBezTo>
                  <a:pt x="374916" y="42494"/>
                  <a:pt x="236803" y="60486"/>
                  <a:pt x="219870" y="70011"/>
                </a:cubicBezTo>
                <a:cubicBezTo>
                  <a:pt x="202937" y="79536"/>
                  <a:pt x="309828" y="86415"/>
                  <a:pt x="302420" y="89061"/>
                </a:cubicBezTo>
                <a:cubicBezTo>
                  <a:pt x="295012" y="91707"/>
                  <a:pt x="182828" y="83240"/>
                  <a:pt x="175420" y="85886"/>
                </a:cubicBezTo>
                <a:cubicBezTo>
                  <a:pt x="168012" y="88532"/>
                  <a:pt x="289191" y="93824"/>
                  <a:pt x="257970" y="104936"/>
                </a:cubicBezTo>
                <a:cubicBezTo>
                  <a:pt x="226749" y="116048"/>
                  <a:pt x="-15609" y="183253"/>
                  <a:pt x="795" y="177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6072340-E29C-2463-C2FA-321046BB5DE4}"/>
              </a:ext>
            </a:extLst>
          </p:cNvPr>
          <p:cNvSpPr/>
          <p:nvPr/>
        </p:nvSpPr>
        <p:spPr>
          <a:xfrm>
            <a:off x="5226041" y="5368865"/>
            <a:ext cx="565211" cy="82940"/>
          </a:xfrm>
          <a:custGeom>
            <a:avLst/>
            <a:gdLst>
              <a:gd name="connsiteX0" fmla="*/ 9 w 565211"/>
              <a:gd name="connsiteY0" fmla="*/ 82610 h 82940"/>
              <a:gd name="connsiteX1" fmla="*/ 127009 w 565211"/>
              <a:gd name="connsiteY1" fmla="*/ 73085 h 82940"/>
              <a:gd name="connsiteX2" fmla="*/ 180984 w 565211"/>
              <a:gd name="connsiteY2" fmla="*/ 25460 h 82940"/>
              <a:gd name="connsiteX3" fmla="*/ 346084 w 565211"/>
              <a:gd name="connsiteY3" fmla="*/ 44510 h 82940"/>
              <a:gd name="connsiteX4" fmla="*/ 288934 w 565211"/>
              <a:gd name="connsiteY4" fmla="*/ 60385 h 82940"/>
              <a:gd name="connsiteX5" fmla="*/ 406409 w 565211"/>
              <a:gd name="connsiteY5" fmla="*/ 41335 h 82940"/>
              <a:gd name="connsiteX6" fmla="*/ 565159 w 565211"/>
              <a:gd name="connsiteY6" fmla="*/ 60 h 82940"/>
              <a:gd name="connsiteX7" fmla="*/ 422284 w 565211"/>
              <a:gd name="connsiteY7" fmla="*/ 31810 h 82940"/>
              <a:gd name="connsiteX8" fmla="*/ 279409 w 565211"/>
              <a:gd name="connsiteY8" fmla="*/ 19110 h 82940"/>
              <a:gd name="connsiteX9" fmla="*/ 225434 w 565211"/>
              <a:gd name="connsiteY9" fmla="*/ 9585 h 82940"/>
              <a:gd name="connsiteX10" fmla="*/ 120659 w 565211"/>
              <a:gd name="connsiteY10" fmla="*/ 66735 h 82940"/>
              <a:gd name="connsiteX11" fmla="*/ 9 w 565211"/>
              <a:gd name="connsiteY11" fmla="*/ 82610 h 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5211" h="82940">
                <a:moveTo>
                  <a:pt x="9" y="82610"/>
                </a:moveTo>
                <a:cubicBezTo>
                  <a:pt x="1067" y="83668"/>
                  <a:pt x="96847" y="82610"/>
                  <a:pt x="127009" y="73085"/>
                </a:cubicBezTo>
                <a:cubicBezTo>
                  <a:pt x="157171" y="63560"/>
                  <a:pt x="144472" y="30222"/>
                  <a:pt x="180984" y="25460"/>
                </a:cubicBezTo>
                <a:cubicBezTo>
                  <a:pt x="217497" y="20697"/>
                  <a:pt x="328092" y="38689"/>
                  <a:pt x="346084" y="44510"/>
                </a:cubicBezTo>
                <a:cubicBezTo>
                  <a:pt x="364076" y="50331"/>
                  <a:pt x="278880" y="60914"/>
                  <a:pt x="288934" y="60385"/>
                </a:cubicBezTo>
                <a:cubicBezTo>
                  <a:pt x="298988" y="59856"/>
                  <a:pt x="360372" y="51389"/>
                  <a:pt x="406409" y="41335"/>
                </a:cubicBezTo>
                <a:cubicBezTo>
                  <a:pt x="452447" y="31281"/>
                  <a:pt x="562513" y="1647"/>
                  <a:pt x="565159" y="60"/>
                </a:cubicBezTo>
                <a:cubicBezTo>
                  <a:pt x="567805" y="-1528"/>
                  <a:pt x="469909" y="28635"/>
                  <a:pt x="422284" y="31810"/>
                </a:cubicBezTo>
                <a:cubicBezTo>
                  <a:pt x="374659" y="34985"/>
                  <a:pt x="312217" y="22814"/>
                  <a:pt x="279409" y="19110"/>
                </a:cubicBezTo>
                <a:cubicBezTo>
                  <a:pt x="246601" y="15406"/>
                  <a:pt x="251892" y="1647"/>
                  <a:pt x="225434" y="9585"/>
                </a:cubicBezTo>
                <a:cubicBezTo>
                  <a:pt x="198976" y="17523"/>
                  <a:pt x="153997" y="51918"/>
                  <a:pt x="120659" y="66735"/>
                </a:cubicBezTo>
                <a:cubicBezTo>
                  <a:pt x="87322" y="81552"/>
                  <a:pt x="-1049" y="81552"/>
                  <a:pt x="9" y="8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DB2F2E2-FB9D-B004-C645-6F50E2C4660A}"/>
              </a:ext>
            </a:extLst>
          </p:cNvPr>
          <p:cNvSpPr/>
          <p:nvPr/>
        </p:nvSpPr>
        <p:spPr>
          <a:xfrm>
            <a:off x="5082053" y="5452532"/>
            <a:ext cx="490318" cy="243037"/>
          </a:xfrm>
          <a:custGeom>
            <a:avLst/>
            <a:gdLst>
              <a:gd name="connsiteX0" fmla="*/ 4297 w 490318"/>
              <a:gd name="connsiteY0" fmla="*/ 237068 h 243037"/>
              <a:gd name="connsiteX1" fmla="*/ 61447 w 490318"/>
              <a:gd name="connsiteY1" fmla="*/ 195793 h 243037"/>
              <a:gd name="connsiteX2" fmla="*/ 185272 w 490318"/>
              <a:gd name="connsiteY2" fmla="*/ 91018 h 243037"/>
              <a:gd name="connsiteX3" fmla="*/ 191622 w 490318"/>
              <a:gd name="connsiteY3" fmla="*/ 138643 h 243037"/>
              <a:gd name="connsiteX4" fmla="*/ 251947 w 490318"/>
              <a:gd name="connsiteY4" fmla="*/ 65618 h 243037"/>
              <a:gd name="connsiteX5" fmla="*/ 251947 w 490318"/>
              <a:gd name="connsiteY5" fmla="*/ 84668 h 243037"/>
              <a:gd name="connsiteX6" fmla="*/ 315447 w 490318"/>
              <a:gd name="connsiteY6" fmla="*/ 14818 h 243037"/>
              <a:gd name="connsiteX7" fmla="*/ 436097 w 490318"/>
              <a:gd name="connsiteY7" fmla="*/ 14818 h 243037"/>
              <a:gd name="connsiteX8" fmla="*/ 490072 w 490318"/>
              <a:gd name="connsiteY8" fmla="*/ 8468 h 243037"/>
              <a:gd name="connsiteX9" fmla="*/ 417047 w 490318"/>
              <a:gd name="connsiteY9" fmla="*/ 5293 h 243037"/>
              <a:gd name="connsiteX10" fmla="*/ 318622 w 490318"/>
              <a:gd name="connsiteY10" fmla="*/ 5293 h 243037"/>
              <a:gd name="connsiteX11" fmla="*/ 239247 w 490318"/>
              <a:gd name="connsiteY11" fmla="*/ 75143 h 243037"/>
              <a:gd name="connsiteX12" fmla="*/ 242422 w 490318"/>
              <a:gd name="connsiteY12" fmla="*/ 49743 h 243037"/>
              <a:gd name="connsiteX13" fmla="*/ 140822 w 490318"/>
              <a:gd name="connsiteY13" fmla="*/ 100543 h 243037"/>
              <a:gd name="connsiteX14" fmla="*/ 172572 w 490318"/>
              <a:gd name="connsiteY14" fmla="*/ 71968 h 243037"/>
              <a:gd name="connsiteX15" fmla="*/ 4297 w 490318"/>
              <a:gd name="connsiteY15" fmla="*/ 237068 h 2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318" h="243037">
                <a:moveTo>
                  <a:pt x="4297" y="237068"/>
                </a:moveTo>
                <a:cubicBezTo>
                  <a:pt x="-14224" y="257705"/>
                  <a:pt x="31285" y="220135"/>
                  <a:pt x="61447" y="195793"/>
                </a:cubicBezTo>
                <a:cubicBezTo>
                  <a:pt x="91610" y="171451"/>
                  <a:pt x="163576" y="100543"/>
                  <a:pt x="185272" y="91018"/>
                </a:cubicBezTo>
                <a:cubicBezTo>
                  <a:pt x="206968" y="81493"/>
                  <a:pt x="180510" y="142876"/>
                  <a:pt x="191622" y="138643"/>
                </a:cubicBezTo>
                <a:cubicBezTo>
                  <a:pt x="202735" y="134410"/>
                  <a:pt x="241893" y="74614"/>
                  <a:pt x="251947" y="65618"/>
                </a:cubicBezTo>
                <a:cubicBezTo>
                  <a:pt x="262001" y="56622"/>
                  <a:pt x="241364" y="93135"/>
                  <a:pt x="251947" y="84668"/>
                </a:cubicBezTo>
                <a:cubicBezTo>
                  <a:pt x="262530" y="76201"/>
                  <a:pt x="284755" y="26460"/>
                  <a:pt x="315447" y="14818"/>
                </a:cubicBezTo>
                <a:cubicBezTo>
                  <a:pt x="346139" y="3176"/>
                  <a:pt x="406993" y="15876"/>
                  <a:pt x="436097" y="14818"/>
                </a:cubicBezTo>
                <a:cubicBezTo>
                  <a:pt x="465201" y="13760"/>
                  <a:pt x="493247" y="10055"/>
                  <a:pt x="490072" y="8468"/>
                </a:cubicBezTo>
                <a:cubicBezTo>
                  <a:pt x="486897" y="6881"/>
                  <a:pt x="445622" y="5822"/>
                  <a:pt x="417047" y="5293"/>
                </a:cubicBezTo>
                <a:cubicBezTo>
                  <a:pt x="388472" y="4764"/>
                  <a:pt x="348255" y="-6349"/>
                  <a:pt x="318622" y="5293"/>
                </a:cubicBezTo>
                <a:cubicBezTo>
                  <a:pt x="288989" y="16935"/>
                  <a:pt x="251947" y="67735"/>
                  <a:pt x="239247" y="75143"/>
                </a:cubicBezTo>
                <a:cubicBezTo>
                  <a:pt x="226547" y="82551"/>
                  <a:pt x="258826" y="45510"/>
                  <a:pt x="242422" y="49743"/>
                </a:cubicBezTo>
                <a:cubicBezTo>
                  <a:pt x="226018" y="53976"/>
                  <a:pt x="152464" y="96839"/>
                  <a:pt x="140822" y="100543"/>
                </a:cubicBezTo>
                <a:cubicBezTo>
                  <a:pt x="129180" y="104247"/>
                  <a:pt x="197443" y="43393"/>
                  <a:pt x="172572" y="71968"/>
                </a:cubicBezTo>
                <a:cubicBezTo>
                  <a:pt x="147701" y="100543"/>
                  <a:pt x="22818" y="216431"/>
                  <a:pt x="4297" y="237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E51750D-6F96-7A4D-7713-457C49BC3669}"/>
              </a:ext>
            </a:extLst>
          </p:cNvPr>
          <p:cNvSpPr/>
          <p:nvPr/>
        </p:nvSpPr>
        <p:spPr>
          <a:xfrm>
            <a:off x="5635620" y="5295891"/>
            <a:ext cx="557149" cy="85755"/>
          </a:xfrm>
          <a:custGeom>
            <a:avLst/>
            <a:gdLst>
              <a:gd name="connsiteX0" fmla="*/ 5 w 557149"/>
              <a:gd name="connsiteY0" fmla="*/ 85734 h 85755"/>
              <a:gd name="connsiteX1" fmla="*/ 193680 w 557149"/>
              <a:gd name="connsiteY1" fmla="*/ 34934 h 85755"/>
              <a:gd name="connsiteX2" fmla="*/ 155580 w 557149"/>
              <a:gd name="connsiteY2" fmla="*/ 9 h 85755"/>
              <a:gd name="connsiteX3" fmla="*/ 377830 w 557149"/>
              <a:gd name="connsiteY3" fmla="*/ 38109 h 85755"/>
              <a:gd name="connsiteX4" fmla="*/ 323855 w 557149"/>
              <a:gd name="connsiteY4" fmla="*/ 47634 h 85755"/>
              <a:gd name="connsiteX5" fmla="*/ 555630 w 557149"/>
              <a:gd name="connsiteY5" fmla="*/ 53984 h 85755"/>
              <a:gd name="connsiteX6" fmla="*/ 415930 w 557149"/>
              <a:gd name="connsiteY6" fmla="*/ 50809 h 85755"/>
              <a:gd name="connsiteX7" fmla="*/ 254005 w 557149"/>
              <a:gd name="connsiteY7" fmla="*/ 22234 h 85755"/>
              <a:gd name="connsiteX8" fmla="*/ 142880 w 557149"/>
              <a:gd name="connsiteY8" fmla="*/ 66684 h 85755"/>
              <a:gd name="connsiteX9" fmla="*/ 187330 w 557149"/>
              <a:gd name="connsiteY9" fmla="*/ 28584 h 85755"/>
              <a:gd name="connsiteX10" fmla="*/ 5 w 557149"/>
              <a:gd name="connsiteY10" fmla="*/ 85734 h 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149" h="85755">
                <a:moveTo>
                  <a:pt x="5" y="85734"/>
                </a:moveTo>
                <a:cubicBezTo>
                  <a:pt x="1063" y="86792"/>
                  <a:pt x="167751" y="49221"/>
                  <a:pt x="193680" y="34934"/>
                </a:cubicBezTo>
                <a:cubicBezTo>
                  <a:pt x="219609" y="20647"/>
                  <a:pt x="124888" y="-520"/>
                  <a:pt x="155580" y="9"/>
                </a:cubicBezTo>
                <a:cubicBezTo>
                  <a:pt x="186272" y="538"/>
                  <a:pt x="349784" y="30171"/>
                  <a:pt x="377830" y="38109"/>
                </a:cubicBezTo>
                <a:cubicBezTo>
                  <a:pt x="405876" y="46046"/>
                  <a:pt x="294222" y="44988"/>
                  <a:pt x="323855" y="47634"/>
                </a:cubicBezTo>
                <a:cubicBezTo>
                  <a:pt x="353488" y="50280"/>
                  <a:pt x="540284" y="53455"/>
                  <a:pt x="555630" y="53984"/>
                </a:cubicBezTo>
                <a:cubicBezTo>
                  <a:pt x="570976" y="54513"/>
                  <a:pt x="466201" y="56101"/>
                  <a:pt x="415930" y="50809"/>
                </a:cubicBezTo>
                <a:cubicBezTo>
                  <a:pt x="365659" y="45517"/>
                  <a:pt x="299513" y="19588"/>
                  <a:pt x="254005" y="22234"/>
                </a:cubicBezTo>
                <a:cubicBezTo>
                  <a:pt x="208497" y="24880"/>
                  <a:pt x="153992" y="65626"/>
                  <a:pt x="142880" y="66684"/>
                </a:cubicBezTo>
                <a:cubicBezTo>
                  <a:pt x="131768" y="67742"/>
                  <a:pt x="213259" y="23292"/>
                  <a:pt x="187330" y="28584"/>
                </a:cubicBezTo>
                <a:cubicBezTo>
                  <a:pt x="161401" y="33876"/>
                  <a:pt x="-1053" y="84676"/>
                  <a:pt x="5" y="85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5D395D1-8DE4-51DC-9114-1B8CA4D805BF}"/>
              </a:ext>
            </a:extLst>
          </p:cNvPr>
          <p:cNvSpPr/>
          <p:nvPr/>
        </p:nvSpPr>
        <p:spPr>
          <a:xfrm>
            <a:off x="5826050" y="5241884"/>
            <a:ext cx="365959" cy="105416"/>
          </a:xfrm>
          <a:custGeom>
            <a:avLst/>
            <a:gdLst>
              <a:gd name="connsiteX0" fmla="*/ 75 w 365959"/>
              <a:gd name="connsiteY0" fmla="*/ 41 h 105416"/>
              <a:gd name="connsiteX1" fmla="*/ 162000 w 365959"/>
              <a:gd name="connsiteY1" fmla="*/ 31791 h 105416"/>
              <a:gd name="connsiteX2" fmla="*/ 187400 w 365959"/>
              <a:gd name="connsiteY2" fmla="*/ 34966 h 105416"/>
              <a:gd name="connsiteX3" fmla="*/ 155650 w 365959"/>
              <a:gd name="connsiteY3" fmla="*/ 6391 h 105416"/>
              <a:gd name="connsiteX4" fmla="*/ 257250 w 365959"/>
              <a:gd name="connsiteY4" fmla="*/ 47666 h 105416"/>
              <a:gd name="connsiteX5" fmla="*/ 365200 w 365959"/>
              <a:gd name="connsiteY5" fmla="*/ 104816 h 105416"/>
              <a:gd name="connsiteX6" fmla="*/ 301700 w 365959"/>
              <a:gd name="connsiteY6" fmla="*/ 76241 h 105416"/>
              <a:gd name="connsiteX7" fmla="*/ 231850 w 365959"/>
              <a:gd name="connsiteY7" fmla="*/ 54016 h 105416"/>
              <a:gd name="connsiteX8" fmla="*/ 184225 w 365959"/>
              <a:gd name="connsiteY8" fmla="*/ 25441 h 105416"/>
              <a:gd name="connsiteX9" fmla="*/ 75 w 365959"/>
              <a:gd name="connsiteY9" fmla="*/ 41 h 10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959" h="105416">
                <a:moveTo>
                  <a:pt x="75" y="41"/>
                </a:moveTo>
                <a:cubicBezTo>
                  <a:pt x="-3629" y="1099"/>
                  <a:pt x="130779" y="25970"/>
                  <a:pt x="162000" y="31791"/>
                </a:cubicBezTo>
                <a:cubicBezTo>
                  <a:pt x="193221" y="37612"/>
                  <a:pt x="188458" y="39199"/>
                  <a:pt x="187400" y="34966"/>
                </a:cubicBezTo>
                <a:cubicBezTo>
                  <a:pt x="186342" y="30733"/>
                  <a:pt x="144008" y="4274"/>
                  <a:pt x="155650" y="6391"/>
                </a:cubicBezTo>
                <a:cubicBezTo>
                  <a:pt x="167292" y="8508"/>
                  <a:pt x="222325" y="31262"/>
                  <a:pt x="257250" y="47666"/>
                </a:cubicBezTo>
                <a:cubicBezTo>
                  <a:pt x="292175" y="64070"/>
                  <a:pt x="357792" y="100054"/>
                  <a:pt x="365200" y="104816"/>
                </a:cubicBezTo>
                <a:cubicBezTo>
                  <a:pt x="372608" y="109579"/>
                  <a:pt x="323925" y="84708"/>
                  <a:pt x="301700" y="76241"/>
                </a:cubicBezTo>
                <a:cubicBezTo>
                  <a:pt x="279475" y="67774"/>
                  <a:pt x="251429" y="62483"/>
                  <a:pt x="231850" y="54016"/>
                </a:cubicBezTo>
                <a:cubicBezTo>
                  <a:pt x="212271" y="45549"/>
                  <a:pt x="218092" y="32320"/>
                  <a:pt x="184225" y="25441"/>
                </a:cubicBezTo>
                <a:cubicBezTo>
                  <a:pt x="150358" y="18562"/>
                  <a:pt x="3779" y="-1017"/>
                  <a:pt x="75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13C492C-DA27-C100-D877-51FF61369A68}"/>
              </a:ext>
            </a:extLst>
          </p:cNvPr>
          <p:cNvSpPr/>
          <p:nvPr/>
        </p:nvSpPr>
        <p:spPr>
          <a:xfrm>
            <a:off x="4425681" y="5876879"/>
            <a:ext cx="164695" cy="260972"/>
          </a:xfrm>
          <a:custGeom>
            <a:avLst/>
            <a:gdLst>
              <a:gd name="connsiteX0" fmla="*/ 269 w 164695"/>
              <a:gd name="connsiteY0" fmla="*/ 46 h 260972"/>
              <a:gd name="connsiteX1" fmla="*/ 89169 w 164695"/>
              <a:gd name="connsiteY1" fmla="*/ 123871 h 260972"/>
              <a:gd name="connsiteX2" fmla="*/ 66944 w 164695"/>
              <a:gd name="connsiteY2" fmla="*/ 85771 h 260972"/>
              <a:gd name="connsiteX3" fmla="*/ 159019 w 164695"/>
              <a:gd name="connsiteY3" fmla="*/ 250871 h 260972"/>
              <a:gd name="connsiteX4" fmla="*/ 143144 w 164695"/>
              <a:gd name="connsiteY4" fmla="*/ 228646 h 260972"/>
              <a:gd name="connsiteX5" fmla="*/ 47894 w 164695"/>
              <a:gd name="connsiteY5" fmla="*/ 111171 h 260972"/>
              <a:gd name="connsiteX6" fmla="*/ 60594 w 164695"/>
              <a:gd name="connsiteY6" fmla="*/ 139746 h 260972"/>
              <a:gd name="connsiteX7" fmla="*/ 269 w 164695"/>
              <a:gd name="connsiteY7" fmla="*/ 46 h 26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95" h="260972">
                <a:moveTo>
                  <a:pt x="269" y="46"/>
                </a:moveTo>
                <a:cubicBezTo>
                  <a:pt x="5031" y="-2600"/>
                  <a:pt x="78057" y="109584"/>
                  <a:pt x="89169" y="123871"/>
                </a:cubicBezTo>
                <a:cubicBezTo>
                  <a:pt x="100282" y="138159"/>
                  <a:pt x="55302" y="64604"/>
                  <a:pt x="66944" y="85771"/>
                </a:cubicBezTo>
                <a:cubicBezTo>
                  <a:pt x="78586" y="106938"/>
                  <a:pt x="146319" y="227059"/>
                  <a:pt x="159019" y="250871"/>
                </a:cubicBezTo>
                <a:cubicBezTo>
                  <a:pt x="171719" y="274684"/>
                  <a:pt x="161665" y="251929"/>
                  <a:pt x="143144" y="228646"/>
                </a:cubicBezTo>
                <a:cubicBezTo>
                  <a:pt x="124623" y="205363"/>
                  <a:pt x="61652" y="125988"/>
                  <a:pt x="47894" y="111171"/>
                </a:cubicBezTo>
                <a:cubicBezTo>
                  <a:pt x="34136" y="96354"/>
                  <a:pt x="65886" y="155092"/>
                  <a:pt x="60594" y="139746"/>
                </a:cubicBezTo>
                <a:cubicBezTo>
                  <a:pt x="55302" y="124400"/>
                  <a:pt x="-4493" y="2692"/>
                  <a:pt x="26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BD23B63-369B-2968-633F-04DFA6997A58}"/>
              </a:ext>
            </a:extLst>
          </p:cNvPr>
          <p:cNvSpPr/>
          <p:nvPr/>
        </p:nvSpPr>
        <p:spPr>
          <a:xfrm>
            <a:off x="3834728" y="5784845"/>
            <a:ext cx="540620" cy="239676"/>
          </a:xfrm>
          <a:custGeom>
            <a:avLst/>
            <a:gdLst>
              <a:gd name="connsiteX0" fmla="*/ 540422 w 540620"/>
              <a:gd name="connsiteY0" fmla="*/ 98430 h 239676"/>
              <a:gd name="connsiteX1" fmla="*/ 384847 w 540620"/>
              <a:gd name="connsiteY1" fmla="*/ 53980 h 239676"/>
              <a:gd name="connsiteX2" fmla="*/ 314997 w 540620"/>
              <a:gd name="connsiteY2" fmla="*/ 5 h 239676"/>
              <a:gd name="connsiteX3" fmla="*/ 365797 w 540620"/>
              <a:gd name="connsiteY3" fmla="*/ 57155 h 239676"/>
              <a:gd name="connsiteX4" fmla="*/ 229272 w 540620"/>
              <a:gd name="connsiteY4" fmla="*/ 12705 h 239676"/>
              <a:gd name="connsiteX5" fmla="*/ 251497 w 540620"/>
              <a:gd name="connsiteY5" fmla="*/ 34930 h 239676"/>
              <a:gd name="connsiteX6" fmla="*/ 181647 w 540620"/>
              <a:gd name="connsiteY6" fmla="*/ 53980 h 239676"/>
              <a:gd name="connsiteX7" fmla="*/ 80047 w 540620"/>
              <a:gd name="connsiteY7" fmla="*/ 31755 h 239676"/>
              <a:gd name="connsiteX8" fmla="*/ 162597 w 540620"/>
              <a:gd name="connsiteY8" fmla="*/ 85730 h 239676"/>
              <a:gd name="connsiteX9" fmla="*/ 95922 w 540620"/>
              <a:gd name="connsiteY9" fmla="*/ 79380 h 239676"/>
              <a:gd name="connsiteX10" fmla="*/ 54647 w 540620"/>
              <a:gd name="connsiteY10" fmla="*/ 66680 h 239676"/>
              <a:gd name="connsiteX11" fmla="*/ 121322 w 540620"/>
              <a:gd name="connsiteY11" fmla="*/ 107955 h 239676"/>
              <a:gd name="connsiteX12" fmla="*/ 105447 w 540620"/>
              <a:gd name="connsiteY12" fmla="*/ 149230 h 239676"/>
              <a:gd name="connsiteX13" fmla="*/ 672 w 540620"/>
              <a:gd name="connsiteY13" fmla="*/ 149230 h 239676"/>
              <a:gd name="connsiteX14" fmla="*/ 64172 w 540620"/>
              <a:gd name="connsiteY14" fmla="*/ 149230 h 239676"/>
              <a:gd name="connsiteX15" fmla="*/ 137197 w 540620"/>
              <a:gd name="connsiteY15" fmla="*/ 225430 h 239676"/>
              <a:gd name="connsiteX16" fmla="*/ 140372 w 540620"/>
              <a:gd name="connsiteY16" fmla="*/ 234955 h 239676"/>
              <a:gd name="connsiteX17" fmla="*/ 95922 w 540620"/>
              <a:gd name="connsiteY17" fmla="*/ 171455 h 239676"/>
              <a:gd name="connsiteX18" fmla="*/ 165772 w 540620"/>
              <a:gd name="connsiteY18" fmla="*/ 76205 h 239676"/>
              <a:gd name="connsiteX19" fmla="*/ 140372 w 540620"/>
              <a:gd name="connsiteY19" fmla="*/ 98430 h 239676"/>
              <a:gd name="connsiteX20" fmla="*/ 267372 w 540620"/>
              <a:gd name="connsiteY20" fmla="*/ 73030 h 239676"/>
              <a:gd name="connsiteX21" fmla="*/ 241972 w 540620"/>
              <a:gd name="connsiteY21" fmla="*/ 44455 h 239676"/>
              <a:gd name="connsiteX22" fmla="*/ 349922 w 540620"/>
              <a:gd name="connsiteY22" fmla="*/ 73030 h 239676"/>
              <a:gd name="connsiteX23" fmla="*/ 540422 w 540620"/>
              <a:gd name="connsiteY23" fmla="*/ 98430 h 23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620" h="239676">
                <a:moveTo>
                  <a:pt x="540422" y="98430"/>
                </a:moveTo>
                <a:cubicBezTo>
                  <a:pt x="546243" y="95255"/>
                  <a:pt x="422418" y="70384"/>
                  <a:pt x="384847" y="53980"/>
                </a:cubicBezTo>
                <a:cubicBezTo>
                  <a:pt x="347276" y="37576"/>
                  <a:pt x="318172" y="-524"/>
                  <a:pt x="314997" y="5"/>
                </a:cubicBezTo>
                <a:cubicBezTo>
                  <a:pt x="311822" y="534"/>
                  <a:pt x="380084" y="55038"/>
                  <a:pt x="365797" y="57155"/>
                </a:cubicBezTo>
                <a:cubicBezTo>
                  <a:pt x="351509" y="59272"/>
                  <a:pt x="248322" y="16409"/>
                  <a:pt x="229272" y="12705"/>
                </a:cubicBezTo>
                <a:cubicBezTo>
                  <a:pt x="210222" y="9001"/>
                  <a:pt x="259435" y="28051"/>
                  <a:pt x="251497" y="34930"/>
                </a:cubicBezTo>
                <a:cubicBezTo>
                  <a:pt x="243559" y="41809"/>
                  <a:pt x="210222" y="54509"/>
                  <a:pt x="181647" y="53980"/>
                </a:cubicBezTo>
                <a:cubicBezTo>
                  <a:pt x="153072" y="53451"/>
                  <a:pt x="83222" y="26463"/>
                  <a:pt x="80047" y="31755"/>
                </a:cubicBezTo>
                <a:cubicBezTo>
                  <a:pt x="76872" y="37047"/>
                  <a:pt x="159951" y="77793"/>
                  <a:pt x="162597" y="85730"/>
                </a:cubicBezTo>
                <a:cubicBezTo>
                  <a:pt x="165243" y="93667"/>
                  <a:pt x="113914" y="82555"/>
                  <a:pt x="95922" y="79380"/>
                </a:cubicBezTo>
                <a:cubicBezTo>
                  <a:pt x="77930" y="76205"/>
                  <a:pt x="50414" y="61918"/>
                  <a:pt x="54647" y="66680"/>
                </a:cubicBezTo>
                <a:cubicBezTo>
                  <a:pt x="58880" y="71442"/>
                  <a:pt x="112855" y="94197"/>
                  <a:pt x="121322" y="107955"/>
                </a:cubicBezTo>
                <a:cubicBezTo>
                  <a:pt x="129789" y="121713"/>
                  <a:pt x="125555" y="142351"/>
                  <a:pt x="105447" y="149230"/>
                </a:cubicBezTo>
                <a:cubicBezTo>
                  <a:pt x="85339" y="156109"/>
                  <a:pt x="672" y="149230"/>
                  <a:pt x="672" y="149230"/>
                </a:cubicBezTo>
                <a:cubicBezTo>
                  <a:pt x="-6207" y="149230"/>
                  <a:pt x="41418" y="136530"/>
                  <a:pt x="64172" y="149230"/>
                </a:cubicBezTo>
                <a:cubicBezTo>
                  <a:pt x="86926" y="161930"/>
                  <a:pt x="137197" y="225430"/>
                  <a:pt x="137197" y="225430"/>
                </a:cubicBezTo>
                <a:cubicBezTo>
                  <a:pt x="149897" y="239718"/>
                  <a:pt x="147251" y="243951"/>
                  <a:pt x="140372" y="234955"/>
                </a:cubicBezTo>
                <a:cubicBezTo>
                  <a:pt x="133493" y="225959"/>
                  <a:pt x="91689" y="197913"/>
                  <a:pt x="95922" y="171455"/>
                </a:cubicBezTo>
                <a:cubicBezTo>
                  <a:pt x="100155" y="144997"/>
                  <a:pt x="165772" y="76205"/>
                  <a:pt x="165772" y="76205"/>
                </a:cubicBezTo>
                <a:cubicBezTo>
                  <a:pt x="173180" y="64034"/>
                  <a:pt x="123439" y="98959"/>
                  <a:pt x="140372" y="98430"/>
                </a:cubicBezTo>
                <a:cubicBezTo>
                  <a:pt x="157305" y="97901"/>
                  <a:pt x="250439" y="82026"/>
                  <a:pt x="267372" y="73030"/>
                </a:cubicBezTo>
                <a:cubicBezTo>
                  <a:pt x="284305" y="64034"/>
                  <a:pt x="228214" y="44455"/>
                  <a:pt x="241972" y="44455"/>
                </a:cubicBezTo>
                <a:cubicBezTo>
                  <a:pt x="255730" y="44455"/>
                  <a:pt x="304414" y="64034"/>
                  <a:pt x="349922" y="73030"/>
                </a:cubicBezTo>
                <a:cubicBezTo>
                  <a:pt x="395430" y="82026"/>
                  <a:pt x="534601" y="101605"/>
                  <a:pt x="540422" y="98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7A58306-D886-009B-90F4-A369CE148CEF}"/>
              </a:ext>
            </a:extLst>
          </p:cNvPr>
          <p:cNvSpPr/>
          <p:nvPr/>
        </p:nvSpPr>
        <p:spPr>
          <a:xfrm>
            <a:off x="3961373" y="5826926"/>
            <a:ext cx="210585" cy="221569"/>
          </a:xfrm>
          <a:custGeom>
            <a:avLst/>
            <a:gdLst>
              <a:gd name="connsiteX0" fmla="*/ 210577 w 210585"/>
              <a:gd name="connsiteY0" fmla="*/ 2374 h 221569"/>
              <a:gd name="connsiteX1" fmla="*/ 105802 w 210585"/>
              <a:gd name="connsiteY1" fmla="*/ 72224 h 221569"/>
              <a:gd name="connsiteX2" fmla="*/ 140727 w 210585"/>
              <a:gd name="connsiteY2" fmla="*/ 53174 h 221569"/>
              <a:gd name="connsiteX3" fmla="*/ 89927 w 210585"/>
              <a:gd name="connsiteY3" fmla="*/ 119849 h 221569"/>
              <a:gd name="connsiteX4" fmla="*/ 67702 w 210585"/>
              <a:gd name="connsiteY4" fmla="*/ 186524 h 221569"/>
              <a:gd name="connsiteX5" fmla="*/ 67702 w 210585"/>
              <a:gd name="connsiteY5" fmla="*/ 113499 h 221569"/>
              <a:gd name="connsiteX6" fmla="*/ 23252 w 210585"/>
              <a:gd name="connsiteY6" fmla="*/ 221449 h 221569"/>
              <a:gd name="connsiteX7" fmla="*/ 29602 w 210585"/>
              <a:gd name="connsiteY7" fmla="*/ 135724 h 221569"/>
              <a:gd name="connsiteX8" fmla="*/ 7377 w 210585"/>
              <a:gd name="connsiteY8" fmla="*/ 180174 h 221569"/>
              <a:gd name="connsiteX9" fmla="*/ 1027 w 210585"/>
              <a:gd name="connsiteY9" fmla="*/ 100799 h 221569"/>
              <a:gd name="connsiteX10" fmla="*/ 26427 w 210585"/>
              <a:gd name="connsiteY10" fmla="*/ 46824 h 221569"/>
              <a:gd name="connsiteX11" fmla="*/ 99452 w 210585"/>
              <a:gd name="connsiteY11" fmla="*/ 18249 h 221569"/>
              <a:gd name="connsiteX12" fmla="*/ 210577 w 210585"/>
              <a:gd name="connsiteY12" fmla="*/ 2374 h 22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585" h="221569">
                <a:moveTo>
                  <a:pt x="210577" y="2374"/>
                </a:moveTo>
                <a:cubicBezTo>
                  <a:pt x="211635" y="11370"/>
                  <a:pt x="117444" y="63757"/>
                  <a:pt x="105802" y="72224"/>
                </a:cubicBezTo>
                <a:cubicBezTo>
                  <a:pt x="94160" y="80691"/>
                  <a:pt x="143373" y="45237"/>
                  <a:pt x="140727" y="53174"/>
                </a:cubicBezTo>
                <a:cubicBezTo>
                  <a:pt x="138081" y="61111"/>
                  <a:pt x="102098" y="97624"/>
                  <a:pt x="89927" y="119849"/>
                </a:cubicBezTo>
                <a:cubicBezTo>
                  <a:pt x="77756" y="142074"/>
                  <a:pt x="71406" y="187582"/>
                  <a:pt x="67702" y="186524"/>
                </a:cubicBezTo>
                <a:cubicBezTo>
                  <a:pt x="63998" y="185466"/>
                  <a:pt x="75110" y="107678"/>
                  <a:pt x="67702" y="113499"/>
                </a:cubicBezTo>
                <a:cubicBezTo>
                  <a:pt x="60294" y="119320"/>
                  <a:pt x="29602" y="217745"/>
                  <a:pt x="23252" y="221449"/>
                </a:cubicBezTo>
                <a:cubicBezTo>
                  <a:pt x="16902" y="225153"/>
                  <a:pt x="32248" y="142603"/>
                  <a:pt x="29602" y="135724"/>
                </a:cubicBezTo>
                <a:cubicBezTo>
                  <a:pt x="26956" y="128845"/>
                  <a:pt x="12139" y="185995"/>
                  <a:pt x="7377" y="180174"/>
                </a:cubicBezTo>
                <a:cubicBezTo>
                  <a:pt x="2615" y="174353"/>
                  <a:pt x="-2148" y="123024"/>
                  <a:pt x="1027" y="100799"/>
                </a:cubicBezTo>
                <a:cubicBezTo>
                  <a:pt x="4202" y="78574"/>
                  <a:pt x="10023" y="60582"/>
                  <a:pt x="26427" y="46824"/>
                </a:cubicBezTo>
                <a:cubicBezTo>
                  <a:pt x="42831" y="33066"/>
                  <a:pt x="75639" y="24070"/>
                  <a:pt x="99452" y="18249"/>
                </a:cubicBezTo>
                <a:cubicBezTo>
                  <a:pt x="123265" y="12428"/>
                  <a:pt x="209519" y="-6622"/>
                  <a:pt x="210577" y="2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700D0CE-F281-C870-B8C1-5851830BE6DC}"/>
              </a:ext>
            </a:extLst>
          </p:cNvPr>
          <p:cNvSpPr/>
          <p:nvPr/>
        </p:nvSpPr>
        <p:spPr>
          <a:xfrm>
            <a:off x="4320369" y="5829188"/>
            <a:ext cx="229416" cy="330611"/>
          </a:xfrm>
          <a:custGeom>
            <a:avLst/>
            <a:gdLst>
              <a:gd name="connsiteX0" fmla="*/ 806 w 229416"/>
              <a:gd name="connsiteY0" fmla="*/ 112 h 330611"/>
              <a:gd name="connsiteX1" fmla="*/ 83356 w 229416"/>
              <a:gd name="connsiteY1" fmla="*/ 85837 h 330611"/>
              <a:gd name="connsiteX2" fmla="*/ 137331 w 229416"/>
              <a:gd name="connsiteY2" fmla="*/ 142987 h 330611"/>
              <a:gd name="connsiteX3" fmla="*/ 115106 w 229416"/>
              <a:gd name="connsiteY3" fmla="*/ 117587 h 330611"/>
              <a:gd name="connsiteX4" fmla="*/ 181781 w 229416"/>
              <a:gd name="connsiteY4" fmla="*/ 200137 h 330611"/>
              <a:gd name="connsiteX5" fmla="*/ 156381 w 229416"/>
              <a:gd name="connsiteY5" fmla="*/ 177912 h 330611"/>
              <a:gd name="connsiteX6" fmla="*/ 204006 w 229416"/>
              <a:gd name="connsiteY6" fmla="*/ 235062 h 330611"/>
              <a:gd name="connsiteX7" fmla="*/ 169081 w 229416"/>
              <a:gd name="connsiteY7" fmla="*/ 330312 h 330611"/>
              <a:gd name="connsiteX8" fmla="*/ 200831 w 229416"/>
              <a:gd name="connsiteY8" fmla="*/ 263637 h 330611"/>
              <a:gd name="connsiteX9" fmla="*/ 229406 w 229416"/>
              <a:gd name="connsiteY9" fmla="*/ 222362 h 330611"/>
              <a:gd name="connsiteX10" fmla="*/ 197656 w 229416"/>
              <a:gd name="connsiteY10" fmla="*/ 174737 h 330611"/>
              <a:gd name="connsiteX11" fmla="*/ 118281 w 229416"/>
              <a:gd name="connsiteY11" fmla="*/ 85837 h 330611"/>
              <a:gd name="connsiteX12" fmla="*/ 137331 w 229416"/>
              <a:gd name="connsiteY12" fmla="*/ 104887 h 330611"/>
              <a:gd name="connsiteX13" fmla="*/ 806 w 229416"/>
              <a:gd name="connsiteY13" fmla="*/ 112 h 3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416" h="330611">
                <a:moveTo>
                  <a:pt x="806" y="112"/>
                </a:moveTo>
                <a:cubicBezTo>
                  <a:pt x="-8190" y="-3063"/>
                  <a:pt x="60602" y="62025"/>
                  <a:pt x="83356" y="85837"/>
                </a:cubicBezTo>
                <a:cubicBezTo>
                  <a:pt x="106110" y="109649"/>
                  <a:pt x="132039" y="137695"/>
                  <a:pt x="137331" y="142987"/>
                </a:cubicBezTo>
                <a:cubicBezTo>
                  <a:pt x="142623" y="148279"/>
                  <a:pt x="107698" y="108062"/>
                  <a:pt x="115106" y="117587"/>
                </a:cubicBezTo>
                <a:cubicBezTo>
                  <a:pt x="122514" y="127112"/>
                  <a:pt x="174902" y="190083"/>
                  <a:pt x="181781" y="200137"/>
                </a:cubicBezTo>
                <a:cubicBezTo>
                  <a:pt x="188660" y="210191"/>
                  <a:pt x="152677" y="172091"/>
                  <a:pt x="156381" y="177912"/>
                </a:cubicBezTo>
                <a:cubicBezTo>
                  <a:pt x="160085" y="183733"/>
                  <a:pt x="201889" y="209662"/>
                  <a:pt x="204006" y="235062"/>
                </a:cubicBezTo>
                <a:cubicBezTo>
                  <a:pt x="206123" y="260462"/>
                  <a:pt x="169610" y="325550"/>
                  <a:pt x="169081" y="330312"/>
                </a:cubicBezTo>
                <a:cubicBezTo>
                  <a:pt x="168552" y="335075"/>
                  <a:pt x="190777" y="281629"/>
                  <a:pt x="200831" y="263637"/>
                </a:cubicBezTo>
                <a:cubicBezTo>
                  <a:pt x="210885" y="245645"/>
                  <a:pt x="229935" y="237179"/>
                  <a:pt x="229406" y="222362"/>
                </a:cubicBezTo>
                <a:cubicBezTo>
                  <a:pt x="228877" y="207545"/>
                  <a:pt x="216177" y="197491"/>
                  <a:pt x="197656" y="174737"/>
                </a:cubicBezTo>
                <a:cubicBezTo>
                  <a:pt x="179135" y="151983"/>
                  <a:pt x="118281" y="85837"/>
                  <a:pt x="118281" y="85837"/>
                </a:cubicBezTo>
                <a:cubicBezTo>
                  <a:pt x="108227" y="74195"/>
                  <a:pt x="157439" y="113354"/>
                  <a:pt x="137331" y="104887"/>
                </a:cubicBezTo>
                <a:cubicBezTo>
                  <a:pt x="117223" y="96420"/>
                  <a:pt x="9802" y="3287"/>
                  <a:pt x="806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20E8FF4-FF02-3ABF-CD9D-E6574358E570}"/>
              </a:ext>
            </a:extLst>
          </p:cNvPr>
          <p:cNvSpPr/>
          <p:nvPr/>
        </p:nvSpPr>
        <p:spPr>
          <a:xfrm>
            <a:off x="4028863" y="5930844"/>
            <a:ext cx="337058" cy="286017"/>
          </a:xfrm>
          <a:custGeom>
            <a:avLst/>
            <a:gdLst>
              <a:gd name="connsiteX0" fmla="*/ 16087 w 337058"/>
              <a:gd name="connsiteY0" fmla="*/ 56 h 286017"/>
              <a:gd name="connsiteX1" fmla="*/ 22437 w 337058"/>
              <a:gd name="connsiteY1" fmla="*/ 123881 h 286017"/>
              <a:gd name="connsiteX2" fmla="*/ 54187 w 337058"/>
              <a:gd name="connsiteY2" fmla="*/ 212781 h 286017"/>
              <a:gd name="connsiteX3" fmla="*/ 41487 w 337058"/>
              <a:gd name="connsiteY3" fmla="*/ 206431 h 286017"/>
              <a:gd name="connsiteX4" fmla="*/ 143087 w 337058"/>
              <a:gd name="connsiteY4" fmla="*/ 260406 h 286017"/>
              <a:gd name="connsiteX5" fmla="*/ 238337 w 337058"/>
              <a:gd name="connsiteY5" fmla="*/ 263581 h 286017"/>
              <a:gd name="connsiteX6" fmla="*/ 336762 w 337058"/>
              <a:gd name="connsiteY6" fmla="*/ 244531 h 286017"/>
              <a:gd name="connsiteX7" fmla="*/ 266912 w 337058"/>
              <a:gd name="connsiteY7" fmla="*/ 266756 h 286017"/>
              <a:gd name="connsiteX8" fmla="*/ 212937 w 337058"/>
              <a:gd name="connsiteY8" fmla="*/ 285806 h 286017"/>
              <a:gd name="connsiteX9" fmla="*/ 124037 w 337058"/>
              <a:gd name="connsiteY9" fmla="*/ 254056 h 286017"/>
              <a:gd name="connsiteX10" fmla="*/ 44662 w 337058"/>
              <a:gd name="connsiteY10" fmla="*/ 196906 h 286017"/>
              <a:gd name="connsiteX11" fmla="*/ 212 w 337058"/>
              <a:gd name="connsiteY11" fmla="*/ 139756 h 286017"/>
              <a:gd name="connsiteX12" fmla="*/ 16087 w 337058"/>
              <a:gd name="connsiteY12" fmla="*/ 56 h 2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58" h="286017">
                <a:moveTo>
                  <a:pt x="16087" y="56"/>
                </a:moveTo>
                <a:cubicBezTo>
                  <a:pt x="19791" y="-2590"/>
                  <a:pt x="16087" y="88427"/>
                  <a:pt x="22437" y="123881"/>
                </a:cubicBezTo>
                <a:cubicBezTo>
                  <a:pt x="28787" y="159335"/>
                  <a:pt x="54187" y="212781"/>
                  <a:pt x="54187" y="212781"/>
                </a:cubicBezTo>
                <a:cubicBezTo>
                  <a:pt x="57362" y="226539"/>
                  <a:pt x="41487" y="206431"/>
                  <a:pt x="41487" y="206431"/>
                </a:cubicBezTo>
                <a:cubicBezTo>
                  <a:pt x="56304" y="214369"/>
                  <a:pt x="110279" y="250881"/>
                  <a:pt x="143087" y="260406"/>
                </a:cubicBezTo>
                <a:cubicBezTo>
                  <a:pt x="175895" y="269931"/>
                  <a:pt x="206058" y="266227"/>
                  <a:pt x="238337" y="263581"/>
                </a:cubicBezTo>
                <a:cubicBezTo>
                  <a:pt x="270616" y="260935"/>
                  <a:pt x="332000" y="244002"/>
                  <a:pt x="336762" y="244531"/>
                </a:cubicBezTo>
                <a:cubicBezTo>
                  <a:pt x="341525" y="245060"/>
                  <a:pt x="287549" y="259877"/>
                  <a:pt x="266912" y="266756"/>
                </a:cubicBezTo>
                <a:cubicBezTo>
                  <a:pt x="246275" y="273635"/>
                  <a:pt x="236750" y="287923"/>
                  <a:pt x="212937" y="285806"/>
                </a:cubicBezTo>
                <a:cubicBezTo>
                  <a:pt x="189124" y="283689"/>
                  <a:pt x="152083" y="268873"/>
                  <a:pt x="124037" y="254056"/>
                </a:cubicBezTo>
                <a:cubicBezTo>
                  <a:pt x="95991" y="239239"/>
                  <a:pt x="65299" y="215956"/>
                  <a:pt x="44662" y="196906"/>
                </a:cubicBezTo>
                <a:cubicBezTo>
                  <a:pt x="24025" y="177856"/>
                  <a:pt x="2329" y="173093"/>
                  <a:pt x="212" y="139756"/>
                </a:cubicBezTo>
                <a:cubicBezTo>
                  <a:pt x="-1905" y="106419"/>
                  <a:pt x="12383" y="2702"/>
                  <a:pt x="1608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36DF31D-A429-80B4-3145-C4D50FFD6B63}"/>
              </a:ext>
            </a:extLst>
          </p:cNvPr>
          <p:cNvSpPr/>
          <p:nvPr/>
        </p:nvSpPr>
        <p:spPr>
          <a:xfrm>
            <a:off x="3943041" y="5938850"/>
            <a:ext cx="493035" cy="347678"/>
          </a:xfrm>
          <a:custGeom>
            <a:avLst/>
            <a:gdLst>
              <a:gd name="connsiteX0" fmla="*/ 98734 w 493035"/>
              <a:gd name="connsiteY0" fmla="*/ 1575 h 347678"/>
              <a:gd name="connsiteX1" fmla="*/ 47934 w 493035"/>
              <a:gd name="connsiteY1" fmla="*/ 128575 h 347678"/>
              <a:gd name="connsiteX2" fmla="*/ 9834 w 493035"/>
              <a:gd name="connsiteY2" fmla="*/ 207950 h 347678"/>
              <a:gd name="connsiteX3" fmla="*/ 44759 w 493035"/>
              <a:gd name="connsiteY3" fmla="*/ 163500 h 347678"/>
              <a:gd name="connsiteX4" fmla="*/ 79684 w 493035"/>
              <a:gd name="connsiteY4" fmla="*/ 169850 h 347678"/>
              <a:gd name="connsiteX5" fmla="*/ 86034 w 493035"/>
              <a:gd name="connsiteY5" fmla="*/ 188900 h 347678"/>
              <a:gd name="connsiteX6" fmla="*/ 309 w 493035"/>
              <a:gd name="connsiteY6" fmla="*/ 249225 h 347678"/>
              <a:gd name="connsiteX7" fmla="*/ 60634 w 493035"/>
              <a:gd name="connsiteY7" fmla="*/ 214300 h 347678"/>
              <a:gd name="connsiteX8" fmla="*/ 146359 w 493035"/>
              <a:gd name="connsiteY8" fmla="*/ 344475 h 347678"/>
              <a:gd name="connsiteX9" fmla="*/ 143184 w 493035"/>
              <a:gd name="connsiteY9" fmla="*/ 306375 h 347678"/>
              <a:gd name="connsiteX10" fmla="*/ 193984 w 493035"/>
              <a:gd name="connsiteY10" fmla="*/ 328600 h 347678"/>
              <a:gd name="connsiteX11" fmla="*/ 193984 w 493035"/>
              <a:gd name="connsiteY11" fmla="*/ 312725 h 347678"/>
              <a:gd name="connsiteX12" fmla="*/ 292409 w 493035"/>
              <a:gd name="connsiteY12" fmla="*/ 347650 h 347678"/>
              <a:gd name="connsiteX13" fmla="*/ 270184 w 493035"/>
              <a:gd name="connsiteY13" fmla="*/ 319075 h 347678"/>
              <a:gd name="connsiteX14" fmla="*/ 305109 w 493035"/>
              <a:gd name="connsiteY14" fmla="*/ 341300 h 347678"/>
              <a:gd name="connsiteX15" fmla="*/ 282884 w 493035"/>
              <a:gd name="connsiteY15" fmla="*/ 319075 h 347678"/>
              <a:gd name="connsiteX16" fmla="*/ 378134 w 493035"/>
              <a:gd name="connsiteY16" fmla="*/ 322250 h 347678"/>
              <a:gd name="connsiteX17" fmla="*/ 324159 w 493035"/>
              <a:gd name="connsiteY17" fmla="*/ 312725 h 347678"/>
              <a:gd name="connsiteX18" fmla="*/ 492434 w 493035"/>
              <a:gd name="connsiteY18" fmla="*/ 274625 h 347678"/>
              <a:gd name="connsiteX19" fmla="*/ 254309 w 493035"/>
              <a:gd name="connsiteY19" fmla="*/ 312725 h 347678"/>
              <a:gd name="connsiteX20" fmla="*/ 149534 w 493035"/>
              <a:gd name="connsiteY20" fmla="*/ 274625 h 347678"/>
              <a:gd name="connsiteX21" fmla="*/ 105084 w 493035"/>
              <a:gd name="connsiteY21" fmla="*/ 233350 h 347678"/>
              <a:gd name="connsiteX22" fmla="*/ 76509 w 493035"/>
              <a:gd name="connsiteY22" fmla="*/ 134925 h 347678"/>
              <a:gd name="connsiteX23" fmla="*/ 41584 w 493035"/>
              <a:gd name="connsiteY23" fmla="*/ 223825 h 347678"/>
              <a:gd name="connsiteX24" fmla="*/ 98734 w 493035"/>
              <a:gd name="connsiteY24" fmla="*/ 1575 h 34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3035" h="347678">
                <a:moveTo>
                  <a:pt x="98734" y="1575"/>
                </a:moveTo>
                <a:cubicBezTo>
                  <a:pt x="99792" y="-14300"/>
                  <a:pt x="62751" y="94179"/>
                  <a:pt x="47934" y="128575"/>
                </a:cubicBezTo>
                <a:cubicBezTo>
                  <a:pt x="33117" y="162971"/>
                  <a:pt x="10363" y="202129"/>
                  <a:pt x="9834" y="207950"/>
                </a:cubicBezTo>
                <a:cubicBezTo>
                  <a:pt x="9305" y="213771"/>
                  <a:pt x="33117" y="169850"/>
                  <a:pt x="44759" y="163500"/>
                </a:cubicBezTo>
                <a:cubicBezTo>
                  <a:pt x="56401" y="157150"/>
                  <a:pt x="79684" y="169850"/>
                  <a:pt x="79684" y="169850"/>
                </a:cubicBezTo>
                <a:cubicBezTo>
                  <a:pt x="86563" y="174083"/>
                  <a:pt x="99263" y="175671"/>
                  <a:pt x="86034" y="188900"/>
                </a:cubicBezTo>
                <a:cubicBezTo>
                  <a:pt x="72805" y="202129"/>
                  <a:pt x="4542" y="244992"/>
                  <a:pt x="309" y="249225"/>
                </a:cubicBezTo>
                <a:cubicBezTo>
                  <a:pt x="-3924" y="253458"/>
                  <a:pt x="36292" y="198425"/>
                  <a:pt x="60634" y="214300"/>
                </a:cubicBezTo>
                <a:cubicBezTo>
                  <a:pt x="84976" y="230175"/>
                  <a:pt x="132601" y="329129"/>
                  <a:pt x="146359" y="344475"/>
                </a:cubicBezTo>
                <a:cubicBezTo>
                  <a:pt x="160117" y="359821"/>
                  <a:pt x="135247" y="309021"/>
                  <a:pt x="143184" y="306375"/>
                </a:cubicBezTo>
                <a:cubicBezTo>
                  <a:pt x="151121" y="303729"/>
                  <a:pt x="185517" y="327542"/>
                  <a:pt x="193984" y="328600"/>
                </a:cubicBezTo>
                <a:cubicBezTo>
                  <a:pt x="202451" y="329658"/>
                  <a:pt x="177580" y="309550"/>
                  <a:pt x="193984" y="312725"/>
                </a:cubicBezTo>
                <a:cubicBezTo>
                  <a:pt x="210388" y="315900"/>
                  <a:pt x="279709" y="346592"/>
                  <a:pt x="292409" y="347650"/>
                </a:cubicBezTo>
                <a:cubicBezTo>
                  <a:pt x="305109" y="348708"/>
                  <a:pt x="268067" y="320133"/>
                  <a:pt x="270184" y="319075"/>
                </a:cubicBezTo>
                <a:cubicBezTo>
                  <a:pt x="272301" y="318017"/>
                  <a:pt x="302992" y="341300"/>
                  <a:pt x="305109" y="341300"/>
                </a:cubicBezTo>
                <a:cubicBezTo>
                  <a:pt x="307226" y="341300"/>
                  <a:pt x="270713" y="322250"/>
                  <a:pt x="282884" y="319075"/>
                </a:cubicBezTo>
                <a:cubicBezTo>
                  <a:pt x="295055" y="315900"/>
                  <a:pt x="371255" y="323308"/>
                  <a:pt x="378134" y="322250"/>
                </a:cubicBezTo>
                <a:cubicBezTo>
                  <a:pt x="385013" y="321192"/>
                  <a:pt x="305109" y="320662"/>
                  <a:pt x="324159" y="312725"/>
                </a:cubicBezTo>
                <a:cubicBezTo>
                  <a:pt x="343209" y="304788"/>
                  <a:pt x="504076" y="274625"/>
                  <a:pt x="492434" y="274625"/>
                </a:cubicBezTo>
                <a:cubicBezTo>
                  <a:pt x="480792" y="274625"/>
                  <a:pt x="311459" y="312725"/>
                  <a:pt x="254309" y="312725"/>
                </a:cubicBezTo>
                <a:cubicBezTo>
                  <a:pt x="197159" y="312725"/>
                  <a:pt x="174405" y="287854"/>
                  <a:pt x="149534" y="274625"/>
                </a:cubicBezTo>
                <a:cubicBezTo>
                  <a:pt x="124663" y="261396"/>
                  <a:pt x="117255" y="256633"/>
                  <a:pt x="105084" y="233350"/>
                </a:cubicBezTo>
                <a:cubicBezTo>
                  <a:pt x="92913" y="210067"/>
                  <a:pt x="87092" y="136513"/>
                  <a:pt x="76509" y="134925"/>
                </a:cubicBezTo>
                <a:cubicBezTo>
                  <a:pt x="65926" y="133338"/>
                  <a:pt x="38938" y="240229"/>
                  <a:pt x="41584" y="223825"/>
                </a:cubicBezTo>
                <a:cubicBezTo>
                  <a:pt x="44230" y="207421"/>
                  <a:pt x="97676" y="17450"/>
                  <a:pt x="98734" y="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74635AB-A550-8B7E-111D-5EEE20A2543A}"/>
              </a:ext>
            </a:extLst>
          </p:cNvPr>
          <p:cNvSpPr/>
          <p:nvPr/>
        </p:nvSpPr>
        <p:spPr>
          <a:xfrm>
            <a:off x="4271916" y="6032487"/>
            <a:ext cx="318233" cy="168778"/>
          </a:xfrm>
          <a:custGeom>
            <a:avLst/>
            <a:gdLst>
              <a:gd name="connsiteX0" fmla="*/ 252459 w 318233"/>
              <a:gd name="connsiteY0" fmla="*/ 13 h 168778"/>
              <a:gd name="connsiteX1" fmla="*/ 246109 w 318233"/>
              <a:gd name="connsiteY1" fmla="*/ 76213 h 168778"/>
              <a:gd name="connsiteX2" fmla="*/ 217534 w 318233"/>
              <a:gd name="connsiteY2" fmla="*/ 101613 h 168778"/>
              <a:gd name="connsiteX3" fmla="*/ 1634 w 318233"/>
              <a:gd name="connsiteY3" fmla="*/ 168288 h 168778"/>
              <a:gd name="connsiteX4" fmla="*/ 128634 w 318233"/>
              <a:gd name="connsiteY4" fmla="*/ 130188 h 168778"/>
              <a:gd name="connsiteX5" fmla="*/ 315959 w 318233"/>
              <a:gd name="connsiteY5" fmla="*/ 98438 h 168778"/>
              <a:gd name="connsiteX6" fmla="*/ 227059 w 318233"/>
              <a:gd name="connsiteY6" fmla="*/ 98438 h 168778"/>
              <a:gd name="connsiteX7" fmla="*/ 144509 w 318233"/>
              <a:gd name="connsiteY7" fmla="*/ 114313 h 168778"/>
              <a:gd name="connsiteX8" fmla="*/ 217534 w 318233"/>
              <a:gd name="connsiteY8" fmla="*/ 82563 h 168778"/>
              <a:gd name="connsiteX9" fmla="*/ 252459 w 318233"/>
              <a:gd name="connsiteY9" fmla="*/ 13 h 16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233" h="168778">
                <a:moveTo>
                  <a:pt x="252459" y="13"/>
                </a:moveTo>
                <a:cubicBezTo>
                  <a:pt x="257221" y="-1045"/>
                  <a:pt x="251930" y="59280"/>
                  <a:pt x="246109" y="76213"/>
                </a:cubicBezTo>
                <a:cubicBezTo>
                  <a:pt x="240288" y="93146"/>
                  <a:pt x="258280" y="86267"/>
                  <a:pt x="217534" y="101613"/>
                </a:cubicBezTo>
                <a:cubicBezTo>
                  <a:pt x="176788" y="116959"/>
                  <a:pt x="16451" y="163525"/>
                  <a:pt x="1634" y="168288"/>
                </a:cubicBezTo>
                <a:cubicBezTo>
                  <a:pt x="-13183" y="173051"/>
                  <a:pt x="76247" y="141830"/>
                  <a:pt x="128634" y="130188"/>
                </a:cubicBezTo>
                <a:cubicBezTo>
                  <a:pt x="181021" y="118546"/>
                  <a:pt x="299555" y="103730"/>
                  <a:pt x="315959" y="98438"/>
                </a:cubicBezTo>
                <a:cubicBezTo>
                  <a:pt x="332363" y="93146"/>
                  <a:pt x="255634" y="95792"/>
                  <a:pt x="227059" y="98438"/>
                </a:cubicBezTo>
                <a:cubicBezTo>
                  <a:pt x="198484" y="101084"/>
                  <a:pt x="146096" y="116959"/>
                  <a:pt x="144509" y="114313"/>
                </a:cubicBezTo>
                <a:cubicBezTo>
                  <a:pt x="142921" y="111667"/>
                  <a:pt x="200072" y="94734"/>
                  <a:pt x="217534" y="82563"/>
                </a:cubicBezTo>
                <a:cubicBezTo>
                  <a:pt x="234996" y="70392"/>
                  <a:pt x="247697" y="1071"/>
                  <a:pt x="25245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7251000-247A-3102-DD10-130F725B3508}"/>
              </a:ext>
            </a:extLst>
          </p:cNvPr>
          <p:cNvSpPr/>
          <p:nvPr/>
        </p:nvSpPr>
        <p:spPr>
          <a:xfrm>
            <a:off x="4244338" y="6105310"/>
            <a:ext cx="358217" cy="130471"/>
          </a:xfrm>
          <a:custGeom>
            <a:avLst/>
            <a:gdLst>
              <a:gd name="connsiteX0" fmla="*/ 637 w 358217"/>
              <a:gd name="connsiteY0" fmla="*/ 130390 h 130471"/>
              <a:gd name="connsiteX1" fmla="*/ 172087 w 358217"/>
              <a:gd name="connsiteY1" fmla="*/ 82765 h 130471"/>
              <a:gd name="connsiteX2" fmla="*/ 349887 w 358217"/>
              <a:gd name="connsiteY2" fmla="*/ 70065 h 130471"/>
              <a:gd name="connsiteX3" fmla="*/ 330837 w 358217"/>
              <a:gd name="connsiteY3" fmla="*/ 60540 h 130471"/>
              <a:gd name="connsiteX4" fmla="*/ 346712 w 358217"/>
              <a:gd name="connsiteY4" fmla="*/ 215 h 130471"/>
              <a:gd name="connsiteX5" fmla="*/ 337187 w 358217"/>
              <a:gd name="connsiteY5" fmla="*/ 41490 h 130471"/>
              <a:gd name="connsiteX6" fmla="*/ 235587 w 358217"/>
              <a:gd name="connsiteY6" fmla="*/ 70065 h 130471"/>
              <a:gd name="connsiteX7" fmla="*/ 637 w 358217"/>
              <a:gd name="connsiteY7" fmla="*/ 130390 h 13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217" h="130471">
                <a:moveTo>
                  <a:pt x="637" y="130390"/>
                </a:moveTo>
                <a:cubicBezTo>
                  <a:pt x="-9946" y="132507"/>
                  <a:pt x="113879" y="92819"/>
                  <a:pt x="172087" y="82765"/>
                </a:cubicBezTo>
                <a:cubicBezTo>
                  <a:pt x="230295" y="72711"/>
                  <a:pt x="349887" y="70065"/>
                  <a:pt x="349887" y="70065"/>
                </a:cubicBezTo>
                <a:cubicBezTo>
                  <a:pt x="376345" y="66361"/>
                  <a:pt x="331366" y="72182"/>
                  <a:pt x="330837" y="60540"/>
                </a:cubicBezTo>
                <a:cubicBezTo>
                  <a:pt x="330308" y="48898"/>
                  <a:pt x="345654" y="3390"/>
                  <a:pt x="346712" y="215"/>
                </a:cubicBezTo>
                <a:cubicBezTo>
                  <a:pt x="347770" y="-2960"/>
                  <a:pt x="355708" y="29848"/>
                  <a:pt x="337187" y="41490"/>
                </a:cubicBezTo>
                <a:cubicBezTo>
                  <a:pt x="318666" y="53132"/>
                  <a:pt x="284800" y="54719"/>
                  <a:pt x="235587" y="70065"/>
                </a:cubicBezTo>
                <a:cubicBezTo>
                  <a:pt x="186374" y="85411"/>
                  <a:pt x="11220" y="128273"/>
                  <a:pt x="637" y="130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8081964-FB8C-EBC3-9E12-9AF58542455A}"/>
              </a:ext>
            </a:extLst>
          </p:cNvPr>
          <p:cNvSpPr/>
          <p:nvPr/>
        </p:nvSpPr>
        <p:spPr>
          <a:xfrm>
            <a:off x="4025105" y="6022209"/>
            <a:ext cx="239445" cy="222784"/>
          </a:xfrm>
          <a:custGeom>
            <a:avLst/>
            <a:gdLst>
              <a:gd name="connsiteX0" fmla="*/ 795 w 239445"/>
              <a:gd name="connsiteY0" fmla="*/ 766 h 222784"/>
              <a:gd name="connsiteX1" fmla="*/ 45245 w 239445"/>
              <a:gd name="connsiteY1" fmla="*/ 140466 h 222784"/>
              <a:gd name="connsiteX2" fmla="*/ 70645 w 239445"/>
              <a:gd name="connsiteY2" fmla="*/ 162691 h 222784"/>
              <a:gd name="connsiteX3" fmla="*/ 140495 w 239445"/>
              <a:gd name="connsiteY3" fmla="*/ 200791 h 222784"/>
              <a:gd name="connsiteX4" fmla="*/ 238920 w 239445"/>
              <a:gd name="connsiteY4" fmla="*/ 203966 h 222784"/>
              <a:gd name="connsiteX5" fmla="*/ 175420 w 239445"/>
              <a:gd name="connsiteY5" fmla="*/ 210316 h 222784"/>
              <a:gd name="connsiteX6" fmla="*/ 86520 w 239445"/>
              <a:gd name="connsiteY6" fmla="*/ 210316 h 222784"/>
              <a:gd name="connsiteX7" fmla="*/ 795 w 239445"/>
              <a:gd name="connsiteY7" fmla="*/ 766 h 22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" h="222784">
                <a:moveTo>
                  <a:pt x="795" y="766"/>
                </a:moveTo>
                <a:cubicBezTo>
                  <a:pt x="-6084" y="-10876"/>
                  <a:pt x="33603" y="113479"/>
                  <a:pt x="45245" y="140466"/>
                </a:cubicBezTo>
                <a:cubicBezTo>
                  <a:pt x="56887" y="167453"/>
                  <a:pt x="54770" y="152637"/>
                  <a:pt x="70645" y="162691"/>
                </a:cubicBezTo>
                <a:cubicBezTo>
                  <a:pt x="86520" y="172745"/>
                  <a:pt x="112449" y="193912"/>
                  <a:pt x="140495" y="200791"/>
                </a:cubicBezTo>
                <a:cubicBezTo>
                  <a:pt x="168541" y="207670"/>
                  <a:pt x="233099" y="202379"/>
                  <a:pt x="238920" y="203966"/>
                </a:cubicBezTo>
                <a:cubicBezTo>
                  <a:pt x="244741" y="205554"/>
                  <a:pt x="200820" y="209258"/>
                  <a:pt x="175420" y="210316"/>
                </a:cubicBezTo>
                <a:cubicBezTo>
                  <a:pt x="150020" y="211374"/>
                  <a:pt x="114566" y="237833"/>
                  <a:pt x="86520" y="210316"/>
                </a:cubicBezTo>
                <a:cubicBezTo>
                  <a:pt x="58474" y="182799"/>
                  <a:pt x="7674" y="12408"/>
                  <a:pt x="795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607DFE4-8A11-97F6-91D7-E4E650E2B672}"/>
              </a:ext>
            </a:extLst>
          </p:cNvPr>
          <p:cNvSpPr/>
          <p:nvPr/>
        </p:nvSpPr>
        <p:spPr>
          <a:xfrm>
            <a:off x="4094936" y="5822157"/>
            <a:ext cx="299626" cy="309793"/>
          </a:xfrm>
          <a:custGeom>
            <a:avLst/>
            <a:gdLst>
              <a:gd name="connsiteX0" fmla="*/ 254814 w 299626"/>
              <a:gd name="connsiteY0" fmla="*/ 26193 h 309793"/>
              <a:gd name="connsiteX1" fmla="*/ 289739 w 299626"/>
              <a:gd name="connsiteY1" fmla="*/ 108743 h 309793"/>
              <a:gd name="connsiteX2" fmla="*/ 299264 w 299626"/>
              <a:gd name="connsiteY2" fmla="*/ 188118 h 309793"/>
              <a:gd name="connsiteX3" fmla="*/ 280214 w 299626"/>
              <a:gd name="connsiteY3" fmla="*/ 251618 h 309793"/>
              <a:gd name="connsiteX4" fmla="*/ 210364 w 299626"/>
              <a:gd name="connsiteY4" fmla="*/ 302418 h 309793"/>
              <a:gd name="connsiteX5" fmla="*/ 99239 w 299626"/>
              <a:gd name="connsiteY5" fmla="*/ 302418 h 309793"/>
              <a:gd name="connsiteX6" fmla="*/ 29389 w 299626"/>
              <a:gd name="connsiteY6" fmla="*/ 235743 h 309793"/>
              <a:gd name="connsiteX7" fmla="*/ 16689 w 299626"/>
              <a:gd name="connsiteY7" fmla="*/ 188118 h 309793"/>
              <a:gd name="connsiteX8" fmla="*/ 19864 w 299626"/>
              <a:gd name="connsiteY8" fmla="*/ 108743 h 309793"/>
              <a:gd name="connsiteX9" fmla="*/ 42089 w 299626"/>
              <a:gd name="connsiteY9" fmla="*/ 48418 h 309793"/>
              <a:gd name="connsiteX10" fmla="*/ 814 w 299626"/>
              <a:gd name="connsiteY10" fmla="*/ 35718 h 309793"/>
              <a:gd name="connsiteX11" fmla="*/ 86539 w 299626"/>
              <a:gd name="connsiteY11" fmla="*/ 19843 h 309793"/>
              <a:gd name="connsiteX12" fmla="*/ 57964 w 299626"/>
              <a:gd name="connsiteY12" fmla="*/ 793 h 309793"/>
              <a:gd name="connsiteX13" fmla="*/ 254814 w 299626"/>
              <a:gd name="connsiteY13" fmla="*/ 26193 h 30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626" h="309793">
                <a:moveTo>
                  <a:pt x="254814" y="26193"/>
                </a:moveTo>
                <a:cubicBezTo>
                  <a:pt x="293443" y="44185"/>
                  <a:pt x="282331" y="81756"/>
                  <a:pt x="289739" y="108743"/>
                </a:cubicBezTo>
                <a:cubicBezTo>
                  <a:pt x="297147" y="135730"/>
                  <a:pt x="300852" y="164305"/>
                  <a:pt x="299264" y="188118"/>
                </a:cubicBezTo>
                <a:cubicBezTo>
                  <a:pt x="297676" y="211931"/>
                  <a:pt x="295031" y="232568"/>
                  <a:pt x="280214" y="251618"/>
                </a:cubicBezTo>
                <a:cubicBezTo>
                  <a:pt x="265397" y="270668"/>
                  <a:pt x="240526" y="293951"/>
                  <a:pt x="210364" y="302418"/>
                </a:cubicBezTo>
                <a:cubicBezTo>
                  <a:pt x="180201" y="310885"/>
                  <a:pt x="129401" y="313530"/>
                  <a:pt x="99239" y="302418"/>
                </a:cubicBezTo>
                <a:cubicBezTo>
                  <a:pt x="69077" y="291306"/>
                  <a:pt x="43147" y="254793"/>
                  <a:pt x="29389" y="235743"/>
                </a:cubicBezTo>
                <a:cubicBezTo>
                  <a:pt x="15631" y="216693"/>
                  <a:pt x="18276" y="209285"/>
                  <a:pt x="16689" y="188118"/>
                </a:cubicBezTo>
                <a:cubicBezTo>
                  <a:pt x="15102" y="166951"/>
                  <a:pt x="15631" y="132026"/>
                  <a:pt x="19864" y="108743"/>
                </a:cubicBezTo>
                <a:cubicBezTo>
                  <a:pt x="24097" y="85460"/>
                  <a:pt x="45264" y="60589"/>
                  <a:pt x="42089" y="48418"/>
                </a:cubicBezTo>
                <a:cubicBezTo>
                  <a:pt x="38914" y="36247"/>
                  <a:pt x="-6594" y="40481"/>
                  <a:pt x="814" y="35718"/>
                </a:cubicBezTo>
                <a:cubicBezTo>
                  <a:pt x="8222" y="30956"/>
                  <a:pt x="77014" y="25664"/>
                  <a:pt x="86539" y="19843"/>
                </a:cubicBezTo>
                <a:cubicBezTo>
                  <a:pt x="96064" y="14022"/>
                  <a:pt x="34681" y="-3970"/>
                  <a:pt x="57964" y="793"/>
                </a:cubicBezTo>
                <a:cubicBezTo>
                  <a:pt x="81247" y="5555"/>
                  <a:pt x="216185" y="8201"/>
                  <a:pt x="254814" y="261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29C30ADF-EA49-DA67-535D-A4BEFAA626F9}"/>
              </a:ext>
            </a:extLst>
          </p:cNvPr>
          <p:cNvSpPr/>
          <p:nvPr/>
        </p:nvSpPr>
        <p:spPr>
          <a:xfrm>
            <a:off x="4238458" y="5916485"/>
            <a:ext cx="53765" cy="53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994392FE-9776-BB92-E9E8-B86D689FBB26}"/>
              </a:ext>
            </a:extLst>
          </p:cNvPr>
          <p:cNvSpPr/>
          <p:nvPr/>
        </p:nvSpPr>
        <p:spPr>
          <a:xfrm>
            <a:off x="4320060" y="5941129"/>
            <a:ext cx="53765" cy="53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CACF2205-5E90-2E53-C46E-DD1B5AF0A2DF}"/>
              </a:ext>
            </a:extLst>
          </p:cNvPr>
          <p:cNvSpPr/>
          <p:nvPr/>
        </p:nvSpPr>
        <p:spPr>
          <a:xfrm>
            <a:off x="4146549" y="5947857"/>
            <a:ext cx="53765" cy="53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275367C-CCE8-39C8-0348-9AAD6B87D16A}"/>
              </a:ext>
            </a:extLst>
          </p:cNvPr>
          <p:cNvSpPr/>
          <p:nvPr/>
        </p:nvSpPr>
        <p:spPr>
          <a:xfrm>
            <a:off x="4130659" y="6152279"/>
            <a:ext cx="492582" cy="153531"/>
          </a:xfrm>
          <a:custGeom>
            <a:avLst/>
            <a:gdLst>
              <a:gd name="connsiteX0" fmla="*/ 16 w 492582"/>
              <a:gd name="connsiteY0" fmla="*/ 153271 h 153531"/>
              <a:gd name="connsiteX1" fmla="*/ 222266 w 492582"/>
              <a:gd name="connsiteY1" fmla="*/ 108821 h 153531"/>
              <a:gd name="connsiteX2" fmla="*/ 133366 w 492582"/>
              <a:gd name="connsiteY2" fmla="*/ 153271 h 153531"/>
              <a:gd name="connsiteX3" fmla="*/ 298466 w 492582"/>
              <a:gd name="connsiteY3" fmla="*/ 102471 h 153531"/>
              <a:gd name="connsiteX4" fmla="*/ 219091 w 492582"/>
              <a:gd name="connsiteY4" fmla="*/ 124696 h 153531"/>
              <a:gd name="connsiteX5" fmla="*/ 304816 w 492582"/>
              <a:gd name="connsiteY5" fmla="*/ 83421 h 153531"/>
              <a:gd name="connsiteX6" fmla="*/ 285766 w 492582"/>
              <a:gd name="connsiteY6" fmla="*/ 42146 h 153531"/>
              <a:gd name="connsiteX7" fmla="*/ 346091 w 492582"/>
              <a:gd name="connsiteY7" fmla="*/ 61196 h 153531"/>
              <a:gd name="connsiteX8" fmla="*/ 492141 w 492582"/>
              <a:gd name="connsiteY8" fmla="*/ 871 h 153531"/>
              <a:gd name="connsiteX9" fmla="*/ 384191 w 492582"/>
              <a:gd name="connsiteY9" fmla="*/ 32621 h 153531"/>
              <a:gd name="connsiteX10" fmla="*/ 187341 w 492582"/>
              <a:gd name="connsiteY10" fmla="*/ 127871 h 153531"/>
              <a:gd name="connsiteX11" fmla="*/ 234966 w 492582"/>
              <a:gd name="connsiteY11" fmla="*/ 83421 h 153531"/>
              <a:gd name="connsiteX12" fmla="*/ 16 w 492582"/>
              <a:gd name="connsiteY12" fmla="*/ 153271 h 1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2582" h="153531">
                <a:moveTo>
                  <a:pt x="16" y="153271"/>
                </a:moveTo>
                <a:cubicBezTo>
                  <a:pt x="-2101" y="157504"/>
                  <a:pt x="200041" y="108821"/>
                  <a:pt x="222266" y="108821"/>
                </a:cubicBezTo>
                <a:cubicBezTo>
                  <a:pt x="244491" y="108821"/>
                  <a:pt x="120666" y="154329"/>
                  <a:pt x="133366" y="153271"/>
                </a:cubicBezTo>
                <a:cubicBezTo>
                  <a:pt x="146066" y="152213"/>
                  <a:pt x="284178" y="107234"/>
                  <a:pt x="298466" y="102471"/>
                </a:cubicBezTo>
                <a:cubicBezTo>
                  <a:pt x="312754" y="97708"/>
                  <a:pt x="218033" y="127871"/>
                  <a:pt x="219091" y="124696"/>
                </a:cubicBezTo>
                <a:cubicBezTo>
                  <a:pt x="220149" y="121521"/>
                  <a:pt x="293703" y="97179"/>
                  <a:pt x="304816" y="83421"/>
                </a:cubicBezTo>
                <a:cubicBezTo>
                  <a:pt x="315929" y="69663"/>
                  <a:pt x="278887" y="45850"/>
                  <a:pt x="285766" y="42146"/>
                </a:cubicBezTo>
                <a:cubicBezTo>
                  <a:pt x="292645" y="38442"/>
                  <a:pt x="311695" y="68075"/>
                  <a:pt x="346091" y="61196"/>
                </a:cubicBezTo>
                <a:cubicBezTo>
                  <a:pt x="380487" y="54317"/>
                  <a:pt x="485791" y="5633"/>
                  <a:pt x="492141" y="871"/>
                </a:cubicBezTo>
                <a:cubicBezTo>
                  <a:pt x="498491" y="-3891"/>
                  <a:pt x="434991" y="11454"/>
                  <a:pt x="384191" y="32621"/>
                </a:cubicBezTo>
                <a:cubicBezTo>
                  <a:pt x="333391" y="53788"/>
                  <a:pt x="212212" y="119404"/>
                  <a:pt x="187341" y="127871"/>
                </a:cubicBezTo>
                <a:cubicBezTo>
                  <a:pt x="162470" y="136338"/>
                  <a:pt x="266716" y="81304"/>
                  <a:pt x="234966" y="83421"/>
                </a:cubicBezTo>
                <a:cubicBezTo>
                  <a:pt x="203216" y="85538"/>
                  <a:pt x="2133" y="149038"/>
                  <a:pt x="16" y="153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78163AB-8318-E726-E840-3C31CB3E8319}"/>
              </a:ext>
            </a:extLst>
          </p:cNvPr>
          <p:cNvSpPr/>
          <p:nvPr/>
        </p:nvSpPr>
        <p:spPr>
          <a:xfrm>
            <a:off x="4010351" y="5557259"/>
            <a:ext cx="463297" cy="211716"/>
          </a:xfrm>
          <a:custGeom>
            <a:avLst/>
            <a:gdLst>
              <a:gd name="connsiteX0" fmla="*/ 2849 w 463297"/>
              <a:gd name="connsiteY0" fmla="*/ 8516 h 211716"/>
              <a:gd name="connsiteX1" fmla="*/ 212399 w 463297"/>
              <a:gd name="connsiteY1" fmla="*/ 40266 h 211716"/>
              <a:gd name="connsiteX2" fmla="*/ 231449 w 463297"/>
              <a:gd name="connsiteY2" fmla="*/ 62491 h 211716"/>
              <a:gd name="connsiteX3" fmla="*/ 320349 w 463297"/>
              <a:gd name="connsiteY3" fmla="*/ 81541 h 211716"/>
              <a:gd name="connsiteX4" fmla="*/ 307649 w 463297"/>
              <a:gd name="connsiteY4" fmla="*/ 87891 h 211716"/>
              <a:gd name="connsiteX5" fmla="*/ 383849 w 463297"/>
              <a:gd name="connsiteY5" fmla="*/ 119641 h 211716"/>
              <a:gd name="connsiteX6" fmla="*/ 333049 w 463297"/>
              <a:gd name="connsiteY6" fmla="*/ 119641 h 211716"/>
              <a:gd name="connsiteX7" fmla="*/ 418774 w 463297"/>
              <a:gd name="connsiteY7" fmla="*/ 148216 h 211716"/>
              <a:gd name="connsiteX8" fmla="*/ 463224 w 463297"/>
              <a:gd name="connsiteY8" fmla="*/ 211716 h 211716"/>
              <a:gd name="connsiteX9" fmla="*/ 409249 w 463297"/>
              <a:gd name="connsiteY9" fmla="*/ 148216 h 211716"/>
              <a:gd name="connsiteX10" fmla="*/ 323524 w 463297"/>
              <a:gd name="connsiteY10" fmla="*/ 65666 h 211716"/>
              <a:gd name="connsiteX11" fmla="*/ 250499 w 463297"/>
              <a:gd name="connsiteY11" fmla="*/ 37091 h 211716"/>
              <a:gd name="connsiteX12" fmla="*/ 275899 w 463297"/>
              <a:gd name="connsiteY12" fmla="*/ 62491 h 211716"/>
              <a:gd name="connsiteX13" fmla="*/ 218749 w 463297"/>
              <a:gd name="connsiteY13" fmla="*/ 33916 h 211716"/>
              <a:gd name="connsiteX14" fmla="*/ 98099 w 463297"/>
              <a:gd name="connsiteY14" fmla="*/ 2166 h 211716"/>
              <a:gd name="connsiteX15" fmla="*/ 2849 w 463297"/>
              <a:gd name="connsiteY15" fmla="*/ 8516 h 21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297" h="211716">
                <a:moveTo>
                  <a:pt x="2849" y="8516"/>
                </a:moveTo>
                <a:cubicBezTo>
                  <a:pt x="21899" y="14866"/>
                  <a:pt x="174299" y="31270"/>
                  <a:pt x="212399" y="40266"/>
                </a:cubicBezTo>
                <a:cubicBezTo>
                  <a:pt x="250499" y="49262"/>
                  <a:pt x="213457" y="55612"/>
                  <a:pt x="231449" y="62491"/>
                </a:cubicBezTo>
                <a:cubicBezTo>
                  <a:pt x="249441" y="69370"/>
                  <a:pt x="307649" y="77308"/>
                  <a:pt x="320349" y="81541"/>
                </a:cubicBezTo>
                <a:cubicBezTo>
                  <a:pt x="333049" y="85774"/>
                  <a:pt x="297066" y="81541"/>
                  <a:pt x="307649" y="87891"/>
                </a:cubicBezTo>
                <a:cubicBezTo>
                  <a:pt x="318232" y="94241"/>
                  <a:pt x="379616" y="114349"/>
                  <a:pt x="383849" y="119641"/>
                </a:cubicBezTo>
                <a:cubicBezTo>
                  <a:pt x="388082" y="124933"/>
                  <a:pt x="327228" y="114879"/>
                  <a:pt x="333049" y="119641"/>
                </a:cubicBezTo>
                <a:cubicBezTo>
                  <a:pt x="338870" y="124403"/>
                  <a:pt x="397078" y="132870"/>
                  <a:pt x="418774" y="148216"/>
                </a:cubicBezTo>
                <a:cubicBezTo>
                  <a:pt x="440470" y="163562"/>
                  <a:pt x="464811" y="211716"/>
                  <a:pt x="463224" y="211716"/>
                </a:cubicBezTo>
                <a:cubicBezTo>
                  <a:pt x="461637" y="211716"/>
                  <a:pt x="432532" y="172558"/>
                  <a:pt x="409249" y="148216"/>
                </a:cubicBezTo>
                <a:cubicBezTo>
                  <a:pt x="385966" y="123874"/>
                  <a:pt x="349982" y="84187"/>
                  <a:pt x="323524" y="65666"/>
                </a:cubicBezTo>
                <a:cubicBezTo>
                  <a:pt x="297066" y="47145"/>
                  <a:pt x="258437" y="37620"/>
                  <a:pt x="250499" y="37091"/>
                </a:cubicBezTo>
                <a:cubicBezTo>
                  <a:pt x="242562" y="36562"/>
                  <a:pt x="281191" y="63020"/>
                  <a:pt x="275899" y="62491"/>
                </a:cubicBezTo>
                <a:cubicBezTo>
                  <a:pt x="270607" y="61962"/>
                  <a:pt x="248382" y="43970"/>
                  <a:pt x="218749" y="33916"/>
                </a:cubicBezTo>
                <a:cubicBezTo>
                  <a:pt x="189116" y="23862"/>
                  <a:pt x="130907" y="7458"/>
                  <a:pt x="98099" y="2166"/>
                </a:cubicBezTo>
                <a:cubicBezTo>
                  <a:pt x="65291" y="-3126"/>
                  <a:pt x="-16201" y="2166"/>
                  <a:pt x="2849" y="8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428A230-462F-27F1-53F0-570BD83D51A6}"/>
              </a:ext>
            </a:extLst>
          </p:cNvPr>
          <p:cNvSpPr/>
          <p:nvPr/>
        </p:nvSpPr>
        <p:spPr>
          <a:xfrm>
            <a:off x="3787694" y="5530366"/>
            <a:ext cx="279645" cy="140443"/>
          </a:xfrm>
          <a:custGeom>
            <a:avLst/>
            <a:gdLst>
              <a:gd name="connsiteX0" fmla="*/ 81 w 279645"/>
              <a:gd name="connsiteY0" fmla="*/ 140184 h 140443"/>
              <a:gd name="connsiteX1" fmla="*/ 66756 w 279645"/>
              <a:gd name="connsiteY1" fmla="*/ 19534 h 140443"/>
              <a:gd name="connsiteX2" fmla="*/ 130256 w 279645"/>
              <a:gd name="connsiteY2" fmla="*/ 32234 h 140443"/>
              <a:gd name="connsiteX3" fmla="*/ 117556 w 279645"/>
              <a:gd name="connsiteY3" fmla="*/ 6834 h 140443"/>
              <a:gd name="connsiteX4" fmla="*/ 276306 w 279645"/>
              <a:gd name="connsiteY4" fmla="*/ 44934 h 140443"/>
              <a:gd name="connsiteX5" fmla="*/ 219156 w 279645"/>
              <a:gd name="connsiteY5" fmla="*/ 22709 h 140443"/>
              <a:gd name="connsiteX6" fmla="*/ 142956 w 279645"/>
              <a:gd name="connsiteY6" fmla="*/ 484 h 140443"/>
              <a:gd name="connsiteX7" fmla="*/ 92156 w 279645"/>
              <a:gd name="connsiteY7" fmla="*/ 44934 h 140443"/>
              <a:gd name="connsiteX8" fmla="*/ 101681 w 279645"/>
              <a:gd name="connsiteY8" fmla="*/ 16359 h 140443"/>
              <a:gd name="connsiteX9" fmla="*/ 54056 w 279645"/>
              <a:gd name="connsiteY9" fmla="*/ 51284 h 140443"/>
              <a:gd name="connsiteX10" fmla="*/ 81 w 279645"/>
              <a:gd name="connsiteY10" fmla="*/ 140184 h 1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645" h="140443">
                <a:moveTo>
                  <a:pt x="81" y="140184"/>
                </a:moveTo>
                <a:cubicBezTo>
                  <a:pt x="2198" y="134892"/>
                  <a:pt x="45060" y="37526"/>
                  <a:pt x="66756" y="19534"/>
                </a:cubicBezTo>
                <a:cubicBezTo>
                  <a:pt x="88452" y="1542"/>
                  <a:pt x="121789" y="34351"/>
                  <a:pt x="130256" y="32234"/>
                </a:cubicBezTo>
                <a:cubicBezTo>
                  <a:pt x="138723" y="30117"/>
                  <a:pt x="93214" y="4717"/>
                  <a:pt x="117556" y="6834"/>
                </a:cubicBezTo>
                <a:cubicBezTo>
                  <a:pt x="141898" y="8951"/>
                  <a:pt x="259373" y="42288"/>
                  <a:pt x="276306" y="44934"/>
                </a:cubicBezTo>
                <a:cubicBezTo>
                  <a:pt x="293239" y="47580"/>
                  <a:pt x="241381" y="30117"/>
                  <a:pt x="219156" y="22709"/>
                </a:cubicBezTo>
                <a:cubicBezTo>
                  <a:pt x="196931" y="15301"/>
                  <a:pt x="164123" y="-3220"/>
                  <a:pt x="142956" y="484"/>
                </a:cubicBezTo>
                <a:cubicBezTo>
                  <a:pt x="121789" y="4188"/>
                  <a:pt x="99035" y="42288"/>
                  <a:pt x="92156" y="44934"/>
                </a:cubicBezTo>
                <a:cubicBezTo>
                  <a:pt x="85277" y="47580"/>
                  <a:pt x="108031" y="15301"/>
                  <a:pt x="101681" y="16359"/>
                </a:cubicBezTo>
                <a:cubicBezTo>
                  <a:pt x="95331" y="17417"/>
                  <a:pt x="70460" y="34351"/>
                  <a:pt x="54056" y="51284"/>
                </a:cubicBezTo>
                <a:cubicBezTo>
                  <a:pt x="37652" y="68217"/>
                  <a:pt x="-2036" y="145476"/>
                  <a:pt x="81" y="140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253E930-D35C-824D-F1D2-48F27D1504D0}"/>
              </a:ext>
            </a:extLst>
          </p:cNvPr>
          <p:cNvSpPr/>
          <p:nvPr/>
        </p:nvSpPr>
        <p:spPr>
          <a:xfrm>
            <a:off x="3901906" y="5635375"/>
            <a:ext cx="371861" cy="54323"/>
          </a:xfrm>
          <a:custGeom>
            <a:avLst/>
            <a:gdLst>
              <a:gd name="connsiteX0" fmla="*/ 169 w 371861"/>
              <a:gd name="connsiteY0" fmla="*/ 54225 h 54323"/>
              <a:gd name="connsiteX1" fmla="*/ 133519 w 371861"/>
              <a:gd name="connsiteY1" fmla="*/ 22475 h 54323"/>
              <a:gd name="connsiteX2" fmla="*/ 247819 w 371861"/>
              <a:gd name="connsiteY2" fmla="*/ 28825 h 54323"/>
              <a:gd name="connsiteX3" fmla="*/ 238294 w 371861"/>
              <a:gd name="connsiteY3" fmla="*/ 3425 h 54323"/>
              <a:gd name="connsiteX4" fmla="*/ 279569 w 371861"/>
              <a:gd name="connsiteY4" fmla="*/ 25650 h 54323"/>
              <a:gd name="connsiteX5" fmla="*/ 301794 w 371861"/>
              <a:gd name="connsiteY5" fmla="*/ 250 h 54323"/>
              <a:gd name="connsiteX6" fmla="*/ 371644 w 371861"/>
              <a:gd name="connsiteY6" fmla="*/ 44700 h 54323"/>
              <a:gd name="connsiteX7" fmla="*/ 317669 w 371861"/>
              <a:gd name="connsiteY7" fmla="*/ 12950 h 54323"/>
              <a:gd name="connsiteX8" fmla="*/ 162094 w 371861"/>
              <a:gd name="connsiteY8" fmla="*/ 32000 h 54323"/>
              <a:gd name="connsiteX9" fmla="*/ 169 w 371861"/>
              <a:gd name="connsiteY9" fmla="*/ 54225 h 5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861" h="54323">
                <a:moveTo>
                  <a:pt x="169" y="54225"/>
                </a:moveTo>
                <a:cubicBezTo>
                  <a:pt x="-4593" y="52638"/>
                  <a:pt x="92244" y="26708"/>
                  <a:pt x="133519" y="22475"/>
                </a:cubicBezTo>
                <a:cubicBezTo>
                  <a:pt x="174794" y="18242"/>
                  <a:pt x="230357" y="32000"/>
                  <a:pt x="247819" y="28825"/>
                </a:cubicBezTo>
                <a:cubicBezTo>
                  <a:pt x="265282" y="25650"/>
                  <a:pt x="233002" y="3954"/>
                  <a:pt x="238294" y="3425"/>
                </a:cubicBezTo>
                <a:cubicBezTo>
                  <a:pt x="243586" y="2896"/>
                  <a:pt x="268986" y="26179"/>
                  <a:pt x="279569" y="25650"/>
                </a:cubicBezTo>
                <a:cubicBezTo>
                  <a:pt x="290152" y="25121"/>
                  <a:pt x="286448" y="-2925"/>
                  <a:pt x="301794" y="250"/>
                </a:cubicBezTo>
                <a:cubicBezTo>
                  <a:pt x="317140" y="3425"/>
                  <a:pt x="368998" y="42583"/>
                  <a:pt x="371644" y="44700"/>
                </a:cubicBezTo>
                <a:cubicBezTo>
                  <a:pt x="374290" y="46817"/>
                  <a:pt x="352594" y="15067"/>
                  <a:pt x="317669" y="12950"/>
                </a:cubicBezTo>
                <a:cubicBezTo>
                  <a:pt x="282744" y="10833"/>
                  <a:pt x="216069" y="26179"/>
                  <a:pt x="162094" y="32000"/>
                </a:cubicBezTo>
                <a:cubicBezTo>
                  <a:pt x="108119" y="37821"/>
                  <a:pt x="4931" y="55812"/>
                  <a:pt x="169" y="5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AA3A67F-6D5D-42DE-51B4-BB28C89D948D}"/>
              </a:ext>
            </a:extLst>
          </p:cNvPr>
          <p:cNvSpPr/>
          <p:nvPr/>
        </p:nvSpPr>
        <p:spPr>
          <a:xfrm>
            <a:off x="3822659" y="5584256"/>
            <a:ext cx="117546" cy="127587"/>
          </a:xfrm>
          <a:custGeom>
            <a:avLst/>
            <a:gdLst>
              <a:gd name="connsiteX0" fmla="*/ 117516 w 117546"/>
              <a:gd name="connsiteY0" fmla="*/ 569 h 127587"/>
              <a:gd name="connsiteX1" fmla="*/ 38141 w 117546"/>
              <a:gd name="connsiteY1" fmla="*/ 48194 h 127587"/>
              <a:gd name="connsiteX2" fmla="*/ 41 w 117546"/>
              <a:gd name="connsiteY2" fmla="*/ 121219 h 127587"/>
              <a:gd name="connsiteX3" fmla="*/ 44491 w 117546"/>
              <a:gd name="connsiteY3" fmla="*/ 83119 h 127587"/>
              <a:gd name="connsiteX4" fmla="*/ 12741 w 117546"/>
              <a:gd name="connsiteY4" fmla="*/ 127569 h 127587"/>
              <a:gd name="connsiteX5" fmla="*/ 117516 w 117546"/>
              <a:gd name="connsiteY5" fmla="*/ 76769 h 127587"/>
              <a:gd name="connsiteX6" fmla="*/ 15916 w 117546"/>
              <a:gd name="connsiteY6" fmla="*/ 105344 h 127587"/>
              <a:gd name="connsiteX7" fmla="*/ 28616 w 117546"/>
              <a:gd name="connsiteY7" fmla="*/ 79944 h 127587"/>
              <a:gd name="connsiteX8" fmla="*/ 117516 w 117546"/>
              <a:gd name="connsiteY8" fmla="*/ 569 h 1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46" h="127587">
                <a:moveTo>
                  <a:pt x="117516" y="569"/>
                </a:moveTo>
                <a:cubicBezTo>
                  <a:pt x="119103" y="-4723"/>
                  <a:pt x="57720" y="28086"/>
                  <a:pt x="38141" y="48194"/>
                </a:cubicBezTo>
                <a:cubicBezTo>
                  <a:pt x="18562" y="68302"/>
                  <a:pt x="-1017" y="115398"/>
                  <a:pt x="41" y="121219"/>
                </a:cubicBezTo>
                <a:cubicBezTo>
                  <a:pt x="1099" y="127040"/>
                  <a:pt x="42374" y="82061"/>
                  <a:pt x="44491" y="83119"/>
                </a:cubicBezTo>
                <a:cubicBezTo>
                  <a:pt x="46608" y="84177"/>
                  <a:pt x="570" y="128627"/>
                  <a:pt x="12741" y="127569"/>
                </a:cubicBezTo>
                <a:cubicBezTo>
                  <a:pt x="24912" y="126511"/>
                  <a:pt x="116987" y="80473"/>
                  <a:pt x="117516" y="76769"/>
                </a:cubicBezTo>
                <a:cubicBezTo>
                  <a:pt x="118045" y="73065"/>
                  <a:pt x="30733" y="104815"/>
                  <a:pt x="15916" y="105344"/>
                </a:cubicBezTo>
                <a:cubicBezTo>
                  <a:pt x="1099" y="105873"/>
                  <a:pt x="18033" y="94761"/>
                  <a:pt x="28616" y="79944"/>
                </a:cubicBezTo>
                <a:cubicBezTo>
                  <a:pt x="39199" y="65127"/>
                  <a:pt x="115929" y="5861"/>
                  <a:pt x="117516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0D635BA6-C987-C37F-BD87-E2AC9426B863}"/>
              </a:ext>
            </a:extLst>
          </p:cNvPr>
          <p:cNvSpPr/>
          <p:nvPr/>
        </p:nvSpPr>
        <p:spPr>
          <a:xfrm>
            <a:off x="3987682" y="5669103"/>
            <a:ext cx="423855" cy="122118"/>
          </a:xfrm>
          <a:custGeom>
            <a:avLst/>
            <a:gdLst>
              <a:gd name="connsiteX0" fmla="*/ 118 w 423855"/>
              <a:gd name="connsiteY0" fmla="*/ 61772 h 122118"/>
              <a:gd name="connsiteX1" fmla="*/ 168393 w 423855"/>
              <a:gd name="connsiteY1" fmla="*/ 49072 h 122118"/>
              <a:gd name="connsiteX2" fmla="*/ 152518 w 423855"/>
              <a:gd name="connsiteY2" fmla="*/ 33197 h 122118"/>
              <a:gd name="connsiteX3" fmla="*/ 298568 w 423855"/>
              <a:gd name="connsiteY3" fmla="*/ 61772 h 122118"/>
              <a:gd name="connsiteX4" fmla="*/ 244593 w 423855"/>
              <a:gd name="connsiteY4" fmla="*/ 30022 h 122118"/>
              <a:gd name="connsiteX5" fmla="*/ 422393 w 423855"/>
              <a:gd name="connsiteY5" fmla="*/ 71297 h 122118"/>
              <a:gd name="connsiteX6" fmla="*/ 333493 w 423855"/>
              <a:gd name="connsiteY6" fmla="*/ 58597 h 122118"/>
              <a:gd name="connsiteX7" fmla="*/ 416043 w 423855"/>
              <a:gd name="connsiteY7" fmla="*/ 122097 h 122118"/>
              <a:gd name="connsiteX8" fmla="*/ 330318 w 423855"/>
              <a:gd name="connsiteY8" fmla="*/ 64947 h 122118"/>
              <a:gd name="connsiteX9" fmla="*/ 228718 w 423855"/>
              <a:gd name="connsiteY9" fmla="*/ 1447 h 122118"/>
              <a:gd name="connsiteX10" fmla="*/ 244593 w 423855"/>
              <a:gd name="connsiteY10" fmla="*/ 20497 h 122118"/>
              <a:gd name="connsiteX11" fmla="*/ 139818 w 423855"/>
              <a:gd name="connsiteY11" fmla="*/ 20497 h 122118"/>
              <a:gd name="connsiteX12" fmla="*/ 22343 w 423855"/>
              <a:gd name="connsiteY12" fmla="*/ 4622 h 122118"/>
              <a:gd name="connsiteX13" fmla="*/ 139818 w 423855"/>
              <a:gd name="connsiteY13" fmla="*/ 39547 h 122118"/>
              <a:gd name="connsiteX14" fmla="*/ 118 w 423855"/>
              <a:gd name="connsiteY14" fmla="*/ 61772 h 12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855" h="122118">
                <a:moveTo>
                  <a:pt x="118" y="61772"/>
                </a:moveTo>
                <a:cubicBezTo>
                  <a:pt x="4880" y="63359"/>
                  <a:pt x="142993" y="53834"/>
                  <a:pt x="168393" y="49072"/>
                </a:cubicBezTo>
                <a:cubicBezTo>
                  <a:pt x="193793" y="44310"/>
                  <a:pt x="130822" y="31080"/>
                  <a:pt x="152518" y="33197"/>
                </a:cubicBezTo>
                <a:cubicBezTo>
                  <a:pt x="174214" y="35314"/>
                  <a:pt x="283222" y="62301"/>
                  <a:pt x="298568" y="61772"/>
                </a:cubicBezTo>
                <a:cubicBezTo>
                  <a:pt x="313914" y="61243"/>
                  <a:pt x="223956" y="28435"/>
                  <a:pt x="244593" y="30022"/>
                </a:cubicBezTo>
                <a:cubicBezTo>
                  <a:pt x="265230" y="31609"/>
                  <a:pt x="407576" y="66534"/>
                  <a:pt x="422393" y="71297"/>
                </a:cubicBezTo>
                <a:cubicBezTo>
                  <a:pt x="437210" y="76060"/>
                  <a:pt x="334551" y="50130"/>
                  <a:pt x="333493" y="58597"/>
                </a:cubicBezTo>
                <a:cubicBezTo>
                  <a:pt x="332435" y="67064"/>
                  <a:pt x="416572" y="121039"/>
                  <a:pt x="416043" y="122097"/>
                </a:cubicBezTo>
                <a:cubicBezTo>
                  <a:pt x="415514" y="123155"/>
                  <a:pt x="361539" y="85055"/>
                  <a:pt x="330318" y="64947"/>
                </a:cubicBezTo>
                <a:cubicBezTo>
                  <a:pt x="299097" y="44839"/>
                  <a:pt x="228718" y="1447"/>
                  <a:pt x="228718" y="1447"/>
                </a:cubicBezTo>
                <a:cubicBezTo>
                  <a:pt x="214431" y="-5961"/>
                  <a:pt x="259410" y="17322"/>
                  <a:pt x="244593" y="20497"/>
                </a:cubicBezTo>
                <a:cubicBezTo>
                  <a:pt x="229776" y="23672"/>
                  <a:pt x="176860" y="23143"/>
                  <a:pt x="139818" y="20497"/>
                </a:cubicBezTo>
                <a:cubicBezTo>
                  <a:pt x="102776" y="17851"/>
                  <a:pt x="22343" y="1447"/>
                  <a:pt x="22343" y="4622"/>
                </a:cubicBezTo>
                <a:cubicBezTo>
                  <a:pt x="22343" y="7797"/>
                  <a:pt x="144051" y="30022"/>
                  <a:pt x="139818" y="39547"/>
                </a:cubicBezTo>
                <a:cubicBezTo>
                  <a:pt x="135585" y="49072"/>
                  <a:pt x="-4644" y="60185"/>
                  <a:pt x="118" y="61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34FCAE1-0A15-A33D-1270-33C568366CD8}"/>
              </a:ext>
            </a:extLst>
          </p:cNvPr>
          <p:cNvSpPr/>
          <p:nvPr/>
        </p:nvSpPr>
        <p:spPr>
          <a:xfrm>
            <a:off x="4885139" y="5615691"/>
            <a:ext cx="66722" cy="814111"/>
          </a:xfrm>
          <a:custGeom>
            <a:avLst/>
            <a:gdLst>
              <a:gd name="connsiteX0" fmla="*/ 29761 w 66722"/>
              <a:gd name="connsiteY0" fmla="*/ 884 h 814111"/>
              <a:gd name="connsiteX1" fmla="*/ 13886 w 66722"/>
              <a:gd name="connsiteY1" fmla="*/ 327909 h 814111"/>
              <a:gd name="connsiteX2" fmla="*/ 13886 w 66722"/>
              <a:gd name="connsiteY2" fmla="*/ 407284 h 814111"/>
              <a:gd name="connsiteX3" fmla="*/ 39286 w 66722"/>
              <a:gd name="connsiteY3" fmla="*/ 569209 h 814111"/>
              <a:gd name="connsiteX4" fmla="*/ 45636 w 66722"/>
              <a:gd name="connsiteY4" fmla="*/ 524759 h 814111"/>
              <a:gd name="connsiteX5" fmla="*/ 61511 w 66722"/>
              <a:gd name="connsiteY5" fmla="*/ 667634 h 814111"/>
              <a:gd name="connsiteX6" fmla="*/ 51986 w 66722"/>
              <a:gd name="connsiteY6" fmla="*/ 813684 h 814111"/>
              <a:gd name="connsiteX7" fmla="*/ 64686 w 66722"/>
              <a:gd name="connsiteY7" fmla="*/ 702559 h 814111"/>
              <a:gd name="connsiteX8" fmla="*/ 1186 w 66722"/>
              <a:gd name="connsiteY8" fmla="*/ 439034 h 814111"/>
              <a:gd name="connsiteX9" fmla="*/ 29761 w 66722"/>
              <a:gd name="connsiteY9" fmla="*/ 884 h 81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22" h="814111">
                <a:moveTo>
                  <a:pt x="29761" y="884"/>
                </a:moveTo>
                <a:cubicBezTo>
                  <a:pt x="31878" y="-17637"/>
                  <a:pt x="16532" y="260176"/>
                  <a:pt x="13886" y="327909"/>
                </a:cubicBezTo>
                <a:cubicBezTo>
                  <a:pt x="11240" y="395642"/>
                  <a:pt x="9653" y="367067"/>
                  <a:pt x="13886" y="407284"/>
                </a:cubicBezTo>
                <a:cubicBezTo>
                  <a:pt x="18119" y="447501"/>
                  <a:pt x="33994" y="549630"/>
                  <a:pt x="39286" y="569209"/>
                </a:cubicBezTo>
                <a:cubicBezTo>
                  <a:pt x="44578" y="588788"/>
                  <a:pt x="41932" y="508355"/>
                  <a:pt x="45636" y="524759"/>
                </a:cubicBezTo>
                <a:cubicBezTo>
                  <a:pt x="49340" y="541163"/>
                  <a:pt x="60453" y="619480"/>
                  <a:pt x="61511" y="667634"/>
                </a:cubicBezTo>
                <a:cubicBezTo>
                  <a:pt x="62569" y="715788"/>
                  <a:pt x="51457" y="807863"/>
                  <a:pt x="51986" y="813684"/>
                </a:cubicBezTo>
                <a:cubicBezTo>
                  <a:pt x="52515" y="819505"/>
                  <a:pt x="73153" y="765001"/>
                  <a:pt x="64686" y="702559"/>
                </a:cubicBezTo>
                <a:cubicBezTo>
                  <a:pt x="56219" y="640117"/>
                  <a:pt x="9123" y="550159"/>
                  <a:pt x="1186" y="439034"/>
                </a:cubicBezTo>
                <a:cubicBezTo>
                  <a:pt x="-6751" y="327909"/>
                  <a:pt x="27644" y="19405"/>
                  <a:pt x="29761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59E98A3-526A-0227-EB1B-BF98B75522BB}"/>
              </a:ext>
            </a:extLst>
          </p:cNvPr>
          <p:cNvSpPr/>
          <p:nvPr/>
        </p:nvSpPr>
        <p:spPr>
          <a:xfrm>
            <a:off x="4775075" y="5883228"/>
            <a:ext cx="38248" cy="870520"/>
          </a:xfrm>
          <a:custGeom>
            <a:avLst/>
            <a:gdLst>
              <a:gd name="connsiteX0" fmla="*/ 38225 w 38248"/>
              <a:gd name="connsiteY0" fmla="*/ 47 h 870520"/>
              <a:gd name="connsiteX1" fmla="*/ 125 w 38248"/>
              <a:gd name="connsiteY1" fmla="*/ 403272 h 870520"/>
              <a:gd name="connsiteX2" fmla="*/ 25525 w 38248"/>
              <a:gd name="connsiteY2" fmla="*/ 330247 h 870520"/>
              <a:gd name="connsiteX3" fmla="*/ 12825 w 38248"/>
              <a:gd name="connsiteY3" fmla="*/ 657272 h 870520"/>
              <a:gd name="connsiteX4" fmla="*/ 25525 w 38248"/>
              <a:gd name="connsiteY4" fmla="*/ 571547 h 870520"/>
              <a:gd name="connsiteX5" fmla="*/ 25525 w 38248"/>
              <a:gd name="connsiteY5" fmla="*/ 866822 h 870520"/>
              <a:gd name="connsiteX6" fmla="*/ 35050 w 38248"/>
              <a:gd name="connsiteY6" fmla="*/ 717597 h 870520"/>
              <a:gd name="connsiteX7" fmla="*/ 6475 w 38248"/>
              <a:gd name="connsiteY7" fmla="*/ 431847 h 870520"/>
              <a:gd name="connsiteX8" fmla="*/ 38225 w 38248"/>
              <a:gd name="connsiteY8" fmla="*/ 47 h 8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48" h="870520">
                <a:moveTo>
                  <a:pt x="38225" y="47"/>
                </a:moveTo>
                <a:cubicBezTo>
                  <a:pt x="37167" y="-4715"/>
                  <a:pt x="2242" y="348239"/>
                  <a:pt x="125" y="403272"/>
                </a:cubicBezTo>
                <a:cubicBezTo>
                  <a:pt x="-1992" y="458305"/>
                  <a:pt x="23408" y="287914"/>
                  <a:pt x="25525" y="330247"/>
                </a:cubicBezTo>
                <a:cubicBezTo>
                  <a:pt x="27642" y="372580"/>
                  <a:pt x="12825" y="617055"/>
                  <a:pt x="12825" y="657272"/>
                </a:cubicBezTo>
                <a:cubicBezTo>
                  <a:pt x="12825" y="697489"/>
                  <a:pt x="23408" y="536622"/>
                  <a:pt x="25525" y="571547"/>
                </a:cubicBezTo>
                <a:cubicBezTo>
                  <a:pt x="27642" y="606472"/>
                  <a:pt x="23937" y="842480"/>
                  <a:pt x="25525" y="866822"/>
                </a:cubicBezTo>
                <a:cubicBezTo>
                  <a:pt x="27112" y="891164"/>
                  <a:pt x="38225" y="790093"/>
                  <a:pt x="35050" y="717597"/>
                </a:cubicBezTo>
                <a:cubicBezTo>
                  <a:pt x="31875" y="645101"/>
                  <a:pt x="9121" y="546147"/>
                  <a:pt x="6475" y="431847"/>
                </a:cubicBezTo>
                <a:cubicBezTo>
                  <a:pt x="3829" y="317547"/>
                  <a:pt x="39283" y="4809"/>
                  <a:pt x="3822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6EBE7C3-C8DA-BB94-9843-58087731F0FF}"/>
              </a:ext>
            </a:extLst>
          </p:cNvPr>
          <p:cNvSpPr/>
          <p:nvPr/>
        </p:nvSpPr>
        <p:spPr>
          <a:xfrm>
            <a:off x="4781509" y="6781173"/>
            <a:ext cx="71593" cy="340081"/>
          </a:xfrm>
          <a:custGeom>
            <a:avLst/>
            <a:gdLst>
              <a:gd name="connsiteX0" fmla="*/ 50841 w 71593"/>
              <a:gd name="connsiteY0" fmla="*/ 627 h 340081"/>
              <a:gd name="connsiteX1" fmla="*/ 19091 w 71593"/>
              <a:gd name="connsiteY1" fmla="*/ 159377 h 340081"/>
              <a:gd name="connsiteX2" fmla="*/ 69891 w 71593"/>
              <a:gd name="connsiteY2" fmla="*/ 334002 h 340081"/>
              <a:gd name="connsiteX3" fmla="*/ 54016 w 71593"/>
              <a:gd name="connsiteY3" fmla="*/ 292727 h 340081"/>
              <a:gd name="connsiteX4" fmla="*/ 41 w 71593"/>
              <a:gd name="connsiteY4" fmla="*/ 219702 h 340081"/>
              <a:gd name="connsiteX5" fmla="*/ 50841 w 71593"/>
              <a:gd name="connsiteY5" fmla="*/ 627 h 34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93" h="340081">
                <a:moveTo>
                  <a:pt x="50841" y="627"/>
                </a:moveTo>
                <a:cubicBezTo>
                  <a:pt x="54016" y="-9427"/>
                  <a:pt x="15916" y="103815"/>
                  <a:pt x="19091" y="159377"/>
                </a:cubicBezTo>
                <a:cubicBezTo>
                  <a:pt x="22266" y="214939"/>
                  <a:pt x="64070" y="311777"/>
                  <a:pt x="69891" y="334002"/>
                </a:cubicBezTo>
                <a:cubicBezTo>
                  <a:pt x="75712" y="356227"/>
                  <a:pt x="65658" y="311777"/>
                  <a:pt x="54016" y="292727"/>
                </a:cubicBezTo>
                <a:cubicBezTo>
                  <a:pt x="42374" y="273677"/>
                  <a:pt x="-1546" y="267327"/>
                  <a:pt x="41" y="219702"/>
                </a:cubicBezTo>
                <a:cubicBezTo>
                  <a:pt x="1628" y="172077"/>
                  <a:pt x="47666" y="10681"/>
                  <a:pt x="50841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6792538-62F3-069F-5FE6-7600743E1173}"/>
              </a:ext>
            </a:extLst>
          </p:cNvPr>
          <p:cNvSpPr/>
          <p:nvPr/>
        </p:nvSpPr>
        <p:spPr>
          <a:xfrm>
            <a:off x="4876662" y="6267607"/>
            <a:ext cx="12900" cy="405704"/>
          </a:xfrm>
          <a:custGeom>
            <a:avLst/>
            <a:gdLst>
              <a:gd name="connsiteX0" fmla="*/ 138 w 12900"/>
              <a:gd name="connsiteY0" fmla="*/ 3018 h 405704"/>
              <a:gd name="connsiteX1" fmla="*/ 6488 w 12900"/>
              <a:gd name="connsiteY1" fmla="*/ 399893 h 405704"/>
              <a:gd name="connsiteX2" fmla="*/ 12838 w 12900"/>
              <a:gd name="connsiteY2" fmla="*/ 225268 h 405704"/>
              <a:gd name="connsiteX3" fmla="*/ 138 w 12900"/>
              <a:gd name="connsiteY3" fmla="*/ 3018 h 4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0" h="405704">
                <a:moveTo>
                  <a:pt x="138" y="3018"/>
                </a:moveTo>
                <a:cubicBezTo>
                  <a:pt x="-920" y="32122"/>
                  <a:pt x="4371" y="362851"/>
                  <a:pt x="6488" y="399893"/>
                </a:cubicBezTo>
                <a:cubicBezTo>
                  <a:pt x="8605" y="436935"/>
                  <a:pt x="11780" y="287180"/>
                  <a:pt x="12838" y="225268"/>
                </a:cubicBezTo>
                <a:cubicBezTo>
                  <a:pt x="13896" y="163356"/>
                  <a:pt x="1196" y="-26086"/>
                  <a:pt x="138" y="3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7460C2A-ECE3-3A66-C47C-D6206449C5D5}"/>
              </a:ext>
            </a:extLst>
          </p:cNvPr>
          <p:cNvSpPr/>
          <p:nvPr/>
        </p:nvSpPr>
        <p:spPr>
          <a:xfrm>
            <a:off x="4847802" y="6768258"/>
            <a:ext cx="149890" cy="318466"/>
          </a:xfrm>
          <a:custGeom>
            <a:avLst/>
            <a:gdLst>
              <a:gd name="connsiteX0" fmla="*/ 22648 w 149890"/>
              <a:gd name="connsiteY0" fmla="*/ 842 h 318466"/>
              <a:gd name="connsiteX1" fmla="*/ 423 w 149890"/>
              <a:gd name="connsiteY1" fmla="*/ 92917 h 318466"/>
              <a:gd name="connsiteX2" fmla="*/ 44873 w 149890"/>
              <a:gd name="connsiteY2" fmla="*/ 261192 h 318466"/>
              <a:gd name="connsiteX3" fmla="*/ 60748 w 149890"/>
              <a:gd name="connsiteY3" fmla="*/ 318342 h 318466"/>
              <a:gd name="connsiteX4" fmla="*/ 41698 w 149890"/>
              <a:gd name="connsiteY4" fmla="*/ 273892 h 318466"/>
              <a:gd name="connsiteX5" fmla="*/ 38523 w 149890"/>
              <a:gd name="connsiteY5" fmla="*/ 191342 h 318466"/>
              <a:gd name="connsiteX6" fmla="*/ 149648 w 149890"/>
              <a:gd name="connsiteY6" fmla="*/ 118317 h 318466"/>
              <a:gd name="connsiteX7" fmla="*/ 67098 w 149890"/>
              <a:gd name="connsiteY7" fmla="*/ 156417 h 318466"/>
              <a:gd name="connsiteX8" fmla="*/ 25823 w 149890"/>
              <a:gd name="connsiteY8" fmla="*/ 143717 h 318466"/>
              <a:gd name="connsiteX9" fmla="*/ 22648 w 149890"/>
              <a:gd name="connsiteY9" fmla="*/ 842 h 3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890" h="318466">
                <a:moveTo>
                  <a:pt x="22648" y="842"/>
                </a:moveTo>
                <a:cubicBezTo>
                  <a:pt x="18415" y="-7625"/>
                  <a:pt x="-3281" y="49525"/>
                  <a:pt x="423" y="92917"/>
                </a:cubicBezTo>
                <a:cubicBezTo>
                  <a:pt x="4127" y="136309"/>
                  <a:pt x="34819" y="223621"/>
                  <a:pt x="44873" y="261192"/>
                </a:cubicBezTo>
                <a:cubicBezTo>
                  <a:pt x="54927" y="298763"/>
                  <a:pt x="61277" y="316225"/>
                  <a:pt x="60748" y="318342"/>
                </a:cubicBezTo>
                <a:cubicBezTo>
                  <a:pt x="60219" y="320459"/>
                  <a:pt x="45402" y="295059"/>
                  <a:pt x="41698" y="273892"/>
                </a:cubicBezTo>
                <a:cubicBezTo>
                  <a:pt x="37994" y="252725"/>
                  <a:pt x="20531" y="217271"/>
                  <a:pt x="38523" y="191342"/>
                </a:cubicBezTo>
                <a:cubicBezTo>
                  <a:pt x="56515" y="165413"/>
                  <a:pt x="144886" y="124138"/>
                  <a:pt x="149648" y="118317"/>
                </a:cubicBezTo>
                <a:cubicBezTo>
                  <a:pt x="154410" y="112496"/>
                  <a:pt x="87735" y="152184"/>
                  <a:pt x="67098" y="156417"/>
                </a:cubicBezTo>
                <a:cubicBezTo>
                  <a:pt x="46461" y="160650"/>
                  <a:pt x="32173" y="163825"/>
                  <a:pt x="25823" y="143717"/>
                </a:cubicBezTo>
                <a:cubicBezTo>
                  <a:pt x="19473" y="123609"/>
                  <a:pt x="26881" y="9309"/>
                  <a:pt x="22648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0892A8B-CAE7-AC92-D48B-6BCCD9932374}"/>
              </a:ext>
            </a:extLst>
          </p:cNvPr>
          <p:cNvSpPr/>
          <p:nvPr/>
        </p:nvSpPr>
        <p:spPr>
          <a:xfrm>
            <a:off x="4954448" y="6482626"/>
            <a:ext cx="173367" cy="374144"/>
          </a:xfrm>
          <a:custGeom>
            <a:avLst/>
            <a:gdLst>
              <a:gd name="connsiteX0" fmla="*/ 4902 w 173367"/>
              <a:gd name="connsiteY0" fmla="*/ 724 h 374144"/>
              <a:gd name="connsiteX1" fmla="*/ 20777 w 173367"/>
              <a:gd name="connsiteY1" fmla="*/ 207099 h 374144"/>
              <a:gd name="connsiteX2" fmla="*/ 8077 w 173367"/>
              <a:gd name="connsiteY2" fmla="*/ 369024 h 374144"/>
              <a:gd name="connsiteX3" fmla="*/ 14427 w 173367"/>
              <a:gd name="connsiteY3" fmla="*/ 327749 h 374144"/>
              <a:gd name="connsiteX4" fmla="*/ 173177 w 173367"/>
              <a:gd name="connsiteY4" fmla="*/ 267424 h 374144"/>
              <a:gd name="connsiteX5" fmla="*/ 49352 w 173367"/>
              <a:gd name="connsiteY5" fmla="*/ 299174 h 374144"/>
              <a:gd name="connsiteX6" fmla="*/ 46177 w 173367"/>
              <a:gd name="connsiteY6" fmla="*/ 283299 h 374144"/>
              <a:gd name="connsiteX7" fmla="*/ 4902 w 173367"/>
              <a:gd name="connsiteY7" fmla="*/ 724 h 37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367" h="374144">
                <a:moveTo>
                  <a:pt x="4902" y="724"/>
                </a:moveTo>
                <a:cubicBezTo>
                  <a:pt x="669" y="-11976"/>
                  <a:pt x="20248" y="145716"/>
                  <a:pt x="20777" y="207099"/>
                </a:cubicBezTo>
                <a:cubicBezTo>
                  <a:pt x="21306" y="268482"/>
                  <a:pt x="9135" y="348916"/>
                  <a:pt x="8077" y="369024"/>
                </a:cubicBezTo>
                <a:cubicBezTo>
                  <a:pt x="7019" y="389132"/>
                  <a:pt x="-13090" y="344682"/>
                  <a:pt x="14427" y="327749"/>
                </a:cubicBezTo>
                <a:cubicBezTo>
                  <a:pt x="41944" y="310816"/>
                  <a:pt x="167356" y="272186"/>
                  <a:pt x="173177" y="267424"/>
                </a:cubicBezTo>
                <a:cubicBezTo>
                  <a:pt x="178998" y="262662"/>
                  <a:pt x="49352" y="299174"/>
                  <a:pt x="49352" y="299174"/>
                </a:cubicBezTo>
                <a:cubicBezTo>
                  <a:pt x="28185" y="301820"/>
                  <a:pt x="50410" y="331982"/>
                  <a:pt x="46177" y="283299"/>
                </a:cubicBezTo>
                <a:cubicBezTo>
                  <a:pt x="41944" y="234616"/>
                  <a:pt x="9135" y="13424"/>
                  <a:pt x="4902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C7F513A9-F277-44FD-FDD9-9651F3235E44}"/>
              </a:ext>
            </a:extLst>
          </p:cNvPr>
          <p:cNvSpPr/>
          <p:nvPr/>
        </p:nvSpPr>
        <p:spPr>
          <a:xfrm>
            <a:off x="4724026" y="6800619"/>
            <a:ext cx="81681" cy="323018"/>
          </a:xfrm>
          <a:custGeom>
            <a:avLst/>
            <a:gdLst>
              <a:gd name="connsiteX0" fmla="*/ 70224 w 81681"/>
              <a:gd name="connsiteY0" fmla="*/ 231 h 323018"/>
              <a:gd name="connsiteX1" fmla="*/ 25774 w 81681"/>
              <a:gd name="connsiteY1" fmla="*/ 178031 h 323018"/>
              <a:gd name="connsiteX2" fmla="*/ 19424 w 81681"/>
              <a:gd name="connsiteY2" fmla="*/ 219306 h 323018"/>
              <a:gd name="connsiteX3" fmla="*/ 79749 w 81681"/>
              <a:gd name="connsiteY3" fmla="*/ 320906 h 323018"/>
              <a:gd name="connsiteX4" fmla="*/ 60699 w 81681"/>
              <a:gd name="connsiteY4" fmla="*/ 282806 h 323018"/>
              <a:gd name="connsiteX5" fmla="*/ 374 w 81681"/>
              <a:gd name="connsiteY5" fmla="*/ 219306 h 323018"/>
              <a:gd name="connsiteX6" fmla="*/ 70224 w 81681"/>
              <a:gd name="connsiteY6" fmla="*/ 231 h 32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81" h="323018">
                <a:moveTo>
                  <a:pt x="70224" y="231"/>
                </a:moveTo>
                <a:cubicBezTo>
                  <a:pt x="74457" y="-6648"/>
                  <a:pt x="34241" y="141519"/>
                  <a:pt x="25774" y="178031"/>
                </a:cubicBezTo>
                <a:cubicBezTo>
                  <a:pt x="17307" y="214544"/>
                  <a:pt x="10428" y="195494"/>
                  <a:pt x="19424" y="219306"/>
                </a:cubicBezTo>
                <a:cubicBezTo>
                  <a:pt x="28420" y="243118"/>
                  <a:pt x="72870" y="310323"/>
                  <a:pt x="79749" y="320906"/>
                </a:cubicBezTo>
                <a:cubicBezTo>
                  <a:pt x="86628" y="331489"/>
                  <a:pt x="73928" y="299739"/>
                  <a:pt x="60699" y="282806"/>
                </a:cubicBezTo>
                <a:cubicBezTo>
                  <a:pt x="47470" y="265873"/>
                  <a:pt x="-4918" y="258994"/>
                  <a:pt x="374" y="219306"/>
                </a:cubicBezTo>
                <a:cubicBezTo>
                  <a:pt x="5666" y="179619"/>
                  <a:pt x="65991" y="7110"/>
                  <a:pt x="70224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FDED2E7C-CAB0-F13A-6C1A-44DFF7E8536B}"/>
              </a:ext>
            </a:extLst>
          </p:cNvPr>
          <p:cNvSpPr/>
          <p:nvPr/>
        </p:nvSpPr>
        <p:spPr>
          <a:xfrm>
            <a:off x="5016478" y="6946410"/>
            <a:ext cx="119387" cy="184801"/>
          </a:xfrm>
          <a:custGeom>
            <a:avLst/>
            <a:gdLst>
              <a:gd name="connsiteX0" fmla="*/ 22 w 119387"/>
              <a:gd name="connsiteY0" fmla="*/ 490 h 184801"/>
              <a:gd name="connsiteX1" fmla="*/ 95272 w 119387"/>
              <a:gd name="connsiteY1" fmla="*/ 54465 h 184801"/>
              <a:gd name="connsiteX2" fmla="*/ 92097 w 119387"/>
              <a:gd name="connsiteY2" fmla="*/ 105265 h 184801"/>
              <a:gd name="connsiteX3" fmla="*/ 53997 w 119387"/>
              <a:gd name="connsiteY3" fmla="*/ 184640 h 184801"/>
              <a:gd name="connsiteX4" fmla="*/ 76222 w 119387"/>
              <a:gd name="connsiteY4" fmla="*/ 124315 h 184801"/>
              <a:gd name="connsiteX5" fmla="*/ 117497 w 119387"/>
              <a:gd name="connsiteY5" fmla="*/ 70340 h 184801"/>
              <a:gd name="connsiteX6" fmla="*/ 104797 w 119387"/>
              <a:gd name="connsiteY6" fmla="*/ 29065 h 184801"/>
              <a:gd name="connsiteX7" fmla="*/ 22 w 119387"/>
              <a:gd name="connsiteY7" fmla="*/ 490 h 18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87" h="184801">
                <a:moveTo>
                  <a:pt x="22" y="490"/>
                </a:moveTo>
                <a:cubicBezTo>
                  <a:pt x="-1565" y="4723"/>
                  <a:pt x="79926" y="37003"/>
                  <a:pt x="95272" y="54465"/>
                </a:cubicBezTo>
                <a:cubicBezTo>
                  <a:pt x="110618" y="71927"/>
                  <a:pt x="98976" y="83569"/>
                  <a:pt x="92097" y="105265"/>
                </a:cubicBezTo>
                <a:cubicBezTo>
                  <a:pt x="85218" y="126961"/>
                  <a:pt x="56643" y="181465"/>
                  <a:pt x="53997" y="184640"/>
                </a:cubicBezTo>
                <a:cubicBezTo>
                  <a:pt x="51351" y="187815"/>
                  <a:pt x="65639" y="143365"/>
                  <a:pt x="76222" y="124315"/>
                </a:cubicBezTo>
                <a:cubicBezTo>
                  <a:pt x="86805" y="105265"/>
                  <a:pt x="112735" y="86215"/>
                  <a:pt x="117497" y="70340"/>
                </a:cubicBezTo>
                <a:cubicBezTo>
                  <a:pt x="122259" y="54465"/>
                  <a:pt x="118026" y="37532"/>
                  <a:pt x="104797" y="29065"/>
                </a:cubicBezTo>
                <a:cubicBezTo>
                  <a:pt x="91568" y="20598"/>
                  <a:pt x="1609" y="-3743"/>
                  <a:pt x="22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1FB50D4-60BD-5735-1DC8-848B323146A9}"/>
              </a:ext>
            </a:extLst>
          </p:cNvPr>
          <p:cNvSpPr/>
          <p:nvPr/>
        </p:nvSpPr>
        <p:spPr>
          <a:xfrm>
            <a:off x="5441933" y="6790641"/>
            <a:ext cx="73862" cy="301081"/>
          </a:xfrm>
          <a:custGeom>
            <a:avLst/>
            <a:gdLst>
              <a:gd name="connsiteX0" fmla="*/ 17 w 73862"/>
              <a:gd name="connsiteY0" fmla="*/ 684 h 301081"/>
              <a:gd name="connsiteX1" fmla="*/ 57167 w 73862"/>
              <a:gd name="connsiteY1" fmla="*/ 111809 h 301081"/>
              <a:gd name="connsiteX2" fmla="*/ 66692 w 73862"/>
              <a:gd name="connsiteY2" fmla="*/ 229284 h 301081"/>
              <a:gd name="connsiteX3" fmla="*/ 73042 w 73862"/>
              <a:gd name="connsiteY3" fmla="*/ 153084 h 301081"/>
              <a:gd name="connsiteX4" fmla="*/ 47642 w 73862"/>
              <a:gd name="connsiteY4" fmla="*/ 299134 h 301081"/>
              <a:gd name="connsiteX5" fmla="*/ 50817 w 73862"/>
              <a:gd name="connsiteY5" fmla="*/ 232459 h 301081"/>
              <a:gd name="connsiteX6" fmla="*/ 50817 w 73862"/>
              <a:gd name="connsiteY6" fmla="*/ 165784 h 301081"/>
              <a:gd name="connsiteX7" fmla="*/ 17 w 73862"/>
              <a:gd name="connsiteY7" fmla="*/ 684 h 30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62" h="301081">
                <a:moveTo>
                  <a:pt x="17" y="684"/>
                </a:moveTo>
                <a:cubicBezTo>
                  <a:pt x="1075" y="-8312"/>
                  <a:pt x="46055" y="73709"/>
                  <a:pt x="57167" y="111809"/>
                </a:cubicBezTo>
                <a:cubicBezTo>
                  <a:pt x="68279" y="149909"/>
                  <a:pt x="64046" y="222405"/>
                  <a:pt x="66692" y="229284"/>
                </a:cubicBezTo>
                <a:cubicBezTo>
                  <a:pt x="69338" y="236163"/>
                  <a:pt x="76217" y="141442"/>
                  <a:pt x="73042" y="153084"/>
                </a:cubicBezTo>
                <a:cubicBezTo>
                  <a:pt x="69867" y="164726"/>
                  <a:pt x="51346" y="285905"/>
                  <a:pt x="47642" y="299134"/>
                </a:cubicBezTo>
                <a:cubicBezTo>
                  <a:pt x="43938" y="312363"/>
                  <a:pt x="50288" y="254684"/>
                  <a:pt x="50817" y="232459"/>
                </a:cubicBezTo>
                <a:cubicBezTo>
                  <a:pt x="51346" y="210234"/>
                  <a:pt x="55580" y="198063"/>
                  <a:pt x="50817" y="165784"/>
                </a:cubicBezTo>
                <a:cubicBezTo>
                  <a:pt x="46055" y="133505"/>
                  <a:pt x="-1041" y="9680"/>
                  <a:pt x="17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FEDA5A8-3259-7E38-071A-D5F41E8BE765}"/>
              </a:ext>
            </a:extLst>
          </p:cNvPr>
          <p:cNvSpPr/>
          <p:nvPr/>
        </p:nvSpPr>
        <p:spPr>
          <a:xfrm>
            <a:off x="5237964" y="6783862"/>
            <a:ext cx="214487" cy="242758"/>
          </a:xfrm>
          <a:custGeom>
            <a:avLst/>
            <a:gdLst>
              <a:gd name="connsiteX0" fmla="*/ 786 w 214487"/>
              <a:gd name="connsiteY0" fmla="*/ 191613 h 242758"/>
              <a:gd name="connsiteX1" fmla="*/ 89686 w 214487"/>
              <a:gd name="connsiteY1" fmla="*/ 182088 h 242758"/>
              <a:gd name="connsiteX2" fmla="*/ 213511 w 214487"/>
              <a:gd name="connsiteY2" fmla="*/ 242413 h 242758"/>
              <a:gd name="connsiteX3" fmla="*/ 146836 w 214487"/>
              <a:gd name="connsiteY3" fmla="*/ 204313 h 242758"/>
              <a:gd name="connsiteX4" fmla="*/ 134136 w 214487"/>
              <a:gd name="connsiteY4" fmla="*/ 153513 h 242758"/>
              <a:gd name="connsiteX5" fmla="*/ 10311 w 214487"/>
              <a:gd name="connsiteY5" fmla="*/ 83663 h 242758"/>
              <a:gd name="connsiteX6" fmla="*/ 16661 w 214487"/>
              <a:gd name="connsiteY6" fmla="*/ 1113 h 242758"/>
              <a:gd name="connsiteX7" fmla="*/ 76986 w 214487"/>
              <a:gd name="connsiteY7" fmla="*/ 147163 h 242758"/>
              <a:gd name="connsiteX8" fmla="*/ 140486 w 214487"/>
              <a:gd name="connsiteY8" fmla="*/ 175738 h 242758"/>
              <a:gd name="connsiteX9" fmla="*/ 786 w 214487"/>
              <a:gd name="connsiteY9" fmla="*/ 191613 h 2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487" h="242758">
                <a:moveTo>
                  <a:pt x="786" y="191613"/>
                </a:moveTo>
                <a:cubicBezTo>
                  <a:pt x="-7681" y="192671"/>
                  <a:pt x="54232" y="173621"/>
                  <a:pt x="89686" y="182088"/>
                </a:cubicBezTo>
                <a:cubicBezTo>
                  <a:pt x="125140" y="190555"/>
                  <a:pt x="203986" y="238709"/>
                  <a:pt x="213511" y="242413"/>
                </a:cubicBezTo>
                <a:cubicBezTo>
                  <a:pt x="223036" y="246117"/>
                  <a:pt x="160065" y="219130"/>
                  <a:pt x="146836" y="204313"/>
                </a:cubicBezTo>
                <a:cubicBezTo>
                  <a:pt x="133607" y="189496"/>
                  <a:pt x="156890" y="173621"/>
                  <a:pt x="134136" y="153513"/>
                </a:cubicBezTo>
                <a:cubicBezTo>
                  <a:pt x="111382" y="133405"/>
                  <a:pt x="29890" y="109063"/>
                  <a:pt x="10311" y="83663"/>
                </a:cubicBezTo>
                <a:cubicBezTo>
                  <a:pt x="-9268" y="58263"/>
                  <a:pt x="5549" y="-9470"/>
                  <a:pt x="16661" y="1113"/>
                </a:cubicBezTo>
                <a:cubicBezTo>
                  <a:pt x="27773" y="11696"/>
                  <a:pt x="56349" y="118059"/>
                  <a:pt x="76986" y="147163"/>
                </a:cubicBezTo>
                <a:cubicBezTo>
                  <a:pt x="97624" y="176267"/>
                  <a:pt x="157948" y="167801"/>
                  <a:pt x="140486" y="175738"/>
                </a:cubicBezTo>
                <a:cubicBezTo>
                  <a:pt x="123024" y="183675"/>
                  <a:pt x="9253" y="190555"/>
                  <a:pt x="786" y="191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38B0683-5FAA-059D-758F-FF7F47927977}"/>
              </a:ext>
            </a:extLst>
          </p:cNvPr>
          <p:cNvSpPr/>
          <p:nvPr/>
        </p:nvSpPr>
        <p:spPr>
          <a:xfrm>
            <a:off x="4743450" y="6353130"/>
            <a:ext cx="35149" cy="337469"/>
          </a:xfrm>
          <a:custGeom>
            <a:avLst/>
            <a:gdLst>
              <a:gd name="connsiteX0" fmla="*/ 12700 w 35149"/>
              <a:gd name="connsiteY0" fmla="*/ 45 h 337469"/>
              <a:gd name="connsiteX1" fmla="*/ 9525 w 35149"/>
              <a:gd name="connsiteY1" fmla="*/ 165145 h 337469"/>
              <a:gd name="connsiteX2" fmla="*/ 31750 w 35149"/>
              <a:gd name="connsiteY2" fmla="*/ 330245 h 337469"/>
              <a:gd name="connsiteX3" fmla="*/ 31750 w 35149"/>
              <a:gd name="connsiteY3" fmla="*/ 295320 h 337469"/>
              <a:gd name="connsiteX4" fmla="*/ 0 w 35149"/>
              <a:gd name="connsiteY4" fmla="*/ 181020 h 337469"/>
              <a:gd name="connsiteX5" fmla="*/ 12700 w 35149"/>
              <a:gd name="connsiteY5" fmla="*/ 45 h 33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9" h="337469">
                <a:moveTo>
                  <a:pt x="12700" y="45"/>
                </a:moveTo>
                <a:cubicBezTo>
                  <a:pt x="14288" y="-2601"/>
                  <a:pt x="6350" y="110112"/>
                  <a:pt x="9525" y="165145"/>
                </a:cubicBezTo>
                <a:cubicBezTo>
                  <a:pt x="12700" y="220178"/>
                  <a:pt x="28046" y="308549"/>
                  <a:pt x="31750" y="330245"/>
                </a:cubicBezTo>
                <a:cubicBezTo>
                  <a:pt x="35454" y="351941"/>
                  <a:pt x="37042" y="320191"/>
                  <a:pt x="31750" y="295320"/>
                </a:cubicBezTo>
                <a:cubicBezTo>
                  <a:pt x="26458" y="270449"/>
                  <a:pt x="0" y="227057"/>
                  <a:pt x="0" y="181020"/>
                </a:cubicBezTo>
                <a:cubicBezTo>
                  <a:pt x="0" y="134983"/>
                  <a:pt x="11112" y="2691"/>
                  <a:pt x="1270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98F4424-E8C5-70E1-CC14-06E77B7762A0}"/>
              </a:ext>
            </a:extLst>
          </p:cNvPr>
          <p:cNvSpPr/>
          <p:nvPr/>
        </p:nvSpPr>
        <p:spPr>
          <a:xfrm>
            <a:off x="4991067" y="6057897"/>
            <a:ext cx="129519" cy="673106"/>
          </a:xfrm>
          <a:custGeom>
            <a:avLst/>
            <a:gdLst>
              <a:gd name="connsiteX0" fmla="*/ 33 w 129519"/>
              <a:gd name="connsiteY0" fmla="*/ 3 h 673106"/>
              <a:gd name="connsiteX1" fmla="*/ 114333 w 129519"/>
              <a:gd name="connsiteY1" fmla="*/ 358778 h 673106"/>
              <a:gd name="connsiteX2" fmla="*/ 107983 w 129519"/>
              <a:gd name="connsiteY2" fmla="*/ 301628 h 673106"/>
              <a:gd name="connsiteX3" fmla="*/ 111158 w 129519"/>
              <a:gd name="connsiteY3" fmla="*/ 549278 h 673106"/>
              <a:gd name="connsiteX4" fmla="*/ 79408 w 129519"/>
              <a:gd name="connsiteY4" fmla="*/ 673103 h 673106"/>
              <a:gd name="connsiteX5" fmla="*/ 92108 w 129519"/>
              <a:gd name="connsiteY5" fmla="*/ 552453 h 673106"/>
              <a:gd name="connsiteX6" fmla="*/ 127033 w 129519"/>
              <a:gd name="connsiteY6" fmla="*/ 352428 h 673106"/>
              <a:gd name="connsiteX7" fmla="*/ 33 w 129519"/>
              <a:gd name="connsiteY7" fmla="*/ 3 h 67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519" h="673106">
                <a:moveTo>
                  <a:pt x="33" y="3"/>
                </a:moveTo>
                <a:cubicBezTo>
                  <a:pt x="-2084" y="1061"/>
                  <a:pt x="96341" y="308507"/>
                  <a:pt x="114333" y="358778"/>
                </a:cubicBezTo>
                <a:cubicBezTo>
                  <a:pt x="132325" y="409049"/>
                  <a:pt x="108512" y="269878"/>
                  <a:pt x="107983" y="301628"/>
                </a:cubicBezTo>
                <a:cubicBezTo>
                  <a:pt x="107454" y="333378"/>
                  <a:pt x="115921" y="487366"/>
                  <a:pt x="111158" y="549278"/>
                </a:cubicBezTo>
                <a:cubicBezTo>
                  <a:pt x="106396" y="611191"/>
                  <a:pt x="82583" y="672574"/>
                  <a:pt x="79408" y="673103"/>
                </a:cubicBezTo>
                <a:cubicBezTo>
                  <a:pt x="76233" y="673632"/>
                  <a:pt x="84171" y="605899"/>
                  <a:pt x="92108" y="552453"/>
                </a:cubicBezTo>
                <a:cubicBezTo>
                  <a:pt x="100046" y="499007"/>
                  <a:pt x="139733" y="438153"/>
                  <a:pt x="127033" y="352428"/>
                </a:cubicBezTo>
                <a:cubicBezTo>
                  <a:pt x="114333" y="266703"/>
                  <a:pt x="2150" y="-1055"/>
                  <a:pt x="3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5965064-A611-5627-62FB-03563BE04B6C}"/>
              </a:ext>
            </a:extLst>
          </p:cNvPr>
          <p:cNvSpPr/>
          <p:nvPr/>
        </p:nvSpPr>
        <p:spPr>
          <a:xfrm>
            <a:off x="4701575" y="5686035"/>
            <a:ext cx="83696" cy="547304"/>
          </a:xfrm>
          <a:custGeom>
            <a:avLst/>
            <a:gdLst>
              <a:gd name="connsiteX0" fmla="*/ 83150 w 83696"/>
              <a:gd name="connsiteY0" fmla="*/ 390 h 547304"/>
              <a:gd name="connsiteX1" fmla="*/ 35525 w 83696"/>
              <a:gd name="connsiteY1" fmla="*/ 330590 h 547304"/>
              <a:gd name="connsiteX2" fmla="*/ 16475 w 83696"/>
              <a:gd name="connsiteY2" fmla="*/ 543315 h 547304"/>
              <a:gd name="connsiteX3" fmla="*/ 10125 w 83696"/>
              <a:gd name="connsiteY3" fmla="*/ 444890 h 547304"/>
              <a:gd name="connsiteX4" fmla="*/ 41875 w 83696"/>
              <a:gd name="connsiteY4" fmla="*/ 149615 h 547304"/>
              <a:gd name="connsiteX5" fmla="*/ 600 w 83696"/>
              <a:gd name="connsiteY5" fmla="*/ 260740 h 547304"/>
              <a:gd name="connsiteX6" fmla="*/ 83150 w 83696"/>
              <a:gd name="connsiteY6" fmla="*/ 390 h 54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96" h="547304">
                <a:moveTo>
                  <a:pt x="83150" y="390"/>
                </a:moveTo>
                <a:cubicBezTo>
                  <a:pt x="88971" y="12032"/>
                  <a:pt x="46637" y="240103"/>
                  <a:pt x="35525" y="330590"/>
                </a:cubicBezTo>
                <a:cubicBezTo>
                  <a:pt x="24413" y="421077"/>
                  <a:pt x="20708" y="524265"/>
                  <a:pt x="16475" y="543315"/>
                </a:cubicBezTo>
                <a:cubicBezTo>
                  <a:pt x="12242" y="562365"/>
                  <a:pt x="5892" y="510507"/>
                  <a:pt x="10125" y="444890"/>
                </a:cubicBezTo>
                <a:cubicBezTo>
                  <a:pt x="14358" y="379273"/>
                  <a:pt x="43462" y="180307"/>
                  <a:pt x="41875" y="149615"/>
                </a:cubicBezTo>
                <a:cubicBezTo>
                  <a:pt x="40287" y="118923"/>
                  <a:pt x="-5750" y="280319"/>
                  <a:pt x="600" y="260740"/>
                </a:cubicBezTo>
                <a:cubicBezTo>
                  <a:pt x="6950" y="241161"/>
                  <a:pt x="77329" y="-11252"/>
                  <a:pt x="83150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E080B8D-6225-6A2F-9A2D-1557A576404A}"/>
              </a:ext>
            </a:extLst>
          </p:cNvPr>
          <p:cNvSpPr/>
          <p:nvPr/>
        </p:nvSpPr>
        <p:spPr>
          <a:xfrm>
            <a:off x="4781046" y="5342781"/>
            <a:ext cx="209849" cy="156071"/>
          </a:xfrm>
          <a:custGeom>
            <a:avLst/>
            <a:gdLst>
              <a:gd name="connsiteX0" fmla="*/ 504 w 209849"/>
              <a:gd name="connsiteY0" fmla="*/ 744 h 156071"/>
              <a:gd name="connsiteX1" fmla="*/ 203704 w 209849"/>
              <a:gd name="connsiteY1" fmla="*/ 153144 h 156071"/>
              <a:gd name="connsiteX2" fmla="*/ 146554 w 209849"/>
              <a:gd name="connsiteY2" fmla="*/ 95994 h 156071"/>
              <a:gd name="connsiteX3" fmla="*/ 504 w 209849"/>
              <a:gd name="connsiteY3" fmla="*/ 744 h 15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9" h="156071">
                <a:moveTo>
                  <a:pt x="504" y="744"/>
                </a:moveTo>
                <a:cubicBezTo>
                  <a:pt x="10029" y="10269"/>
                  <a:pt x="179362" y="137269"/>
                  <a:pt x="203704" y="153144"/>
                </a:cubicBezTo>
                <a:cubicBezTo>
                  <a:pt x="228046" y="169019"/>
                  <a:pt x="174071" y="116102"/>
                  <a:pt x="146554" y="95994"/>
                </a:cubicBezTo>
                <a:cubicBezTo>
                  <a:pt x="119037" y="75886"/>
                  <a:pt x="-9021" y="-8781"/>
                  <a:pt x="504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D0FB652-21E2-7268-CBA4-F37D0F48E878}"/>
              </a:ext>
            </a:extLst>
          </p:cNvPr>
          <p:cNvSpPr/>
          <p:nvPr/>
        </p:nvSpPr>
        <p:spPr>
          <a:xfrm>
            <a:off x="4467138" y="5506888"/>
            <a:ext cx="257266" cy="240935"/>
          </a:xfrm>
          <a:custGeom>
            <a:avLst/>
            <a:gdLst>
              <a:gd name="connsiteX0" fmla="*/ 250912 w 257266"/>
              <a:gd name="connsiteY0" fmla="*/ 1737 h 240935"/>
              <a:gd name="connsiteX1" fmla="*/ 206462 w 257266"/>
              <a:gd name="connsiteY1" fmla="*/ 65237 h 240935"/>
              <a:gd name="connsiteX2" fmla="*/ 206462 w 257266"/>
              <a:gd name="connsiteY2" fmla="*/ 154137 h 240935"/>
              <a:gd name="connsiteX3" fmla="*/ 257262 w 257266"/>
              <a:gd name="connsiteY3" fmla="*/ 239862 h 240935"/>
              <a:gd name="connsiteX4" fmla="*/ 203287 w 257266"/>
              <a:gd name="connsiteY4" fmla="*/ 198587 h 240935"/>
              <a:gd name="connsiteX5" fmla="*/ 87 w 257266"/>
              <a:gd name="connsiteY5" fmla="*/ 144612 h 240935"/>
              <a:gd name="connsiteX6" fmla="*/ 177887 w 257266"/>
              <a:gd name="connsiteY6" fmla="*/ 185887 h 240935"/>
              <a:gd name="connsiteX7" fmla="*/ 184237 w 257266"/>
              <a:gd name="connsiteY7" fmla="*/ 131912 h 240935"/>
              <a:gd name="connsiteX8" fmla="*/ 184237 w 257266"/>
              <a:gd name="connsiteY8" fmla="*/ 135087 h 240935"/>
              <a:gd name="connsiteX9" fmla="*/ 250912 w 257266"/>
              <a:gd name="connsiteY9" fmla="*/ 1737 h 24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266" h="240935">
                <a:moveTo>
                  <a:pt x="250912" y="1737"/>
                </a:moveTo>
                <a:cubicBezTo>
                  <a:pt x="254616" y="-9905"/>
                  <a:pt x="213870" y="39837"/>
                  <a:pt x="206462" y="65237"/>
                </a:cubicBezTo>
                <a:cubicBezTo>
                  <a:pt x="199054" y="90637"/>
                  <a:pt x="197995" y="125033"/>
                  <a:pt x="206462" y="154137"/>
                </a:cubicBezTo>
                <a:cubicBezTo>
                  <a:pt x="214929" y="183241"/>
                  <a:pt x="257791" y="232454"/>
                  <a:pt x="257262" y="239862"/>
                </a:cubicBezTo>
                <a:cubicBezTo>
                  <a:pt x="256733" y="247270"/>
                  <a:pt x="246149" y="214462"/>
                  <a:pt x="203287" y="198587"/>
                </a:cubicBezTo>
                <a:cubicBezTo>
                  <a:pt x="160425" y="182712"/>
                  <a:pt x="4320" y="146729"/>
                  <a:pt x="87" y="144612"/>
                </a:cubicBezTo>
                <a:cubicBezTo>
                  <a:pt x="-4146" y="142495"/>
                  <a:pt x="147195" y="188004"/>
                  <a:pt x="177887" y="185887"/>
                </a:cubicBezTo>
                <a:cubicBezTo>
                  <a:pt x="208579" y="183770"/>
                  <a:pt x="183179" y="140379"/>
                  <a:pt x="184237" y="131912"/>
                </a:cubicBezTo>
                <a:cubicBezTo>
                  <a:pt x="185295" y="123445"/>
                  <a:pt x="167833" y="157312"/>
                  <a:pt x="184237" y="135087"/>
                </a:cubicBezTo>
                <a:cubicBezTo>
                  <a:pt x="200641" y="112862"/>
                  <a:pt x="247208" y="13379"/>
                  <a:pt x="250912" y="1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B421C7E-1D57-7734-77CE-D93C43F2AE7B}"/>
              </a:ext>
            </a:extLst>
          </p:cNvPr>
          <p:cNvSpPr/>
          <p:nvPr/>
        </p:nvSpPr>
        <p:spPr>
          <a:xfrm>
            <a:off x="4716576" y="5990606"/>
            <a:ext cx="77677" cy="672555"/>
          </a:xfrm>
          <a:custGeom>
            <a:avLst/>
            <a:gdLst>
              <a:gd name="connsiteX0" fmla="*/ 77674 w 77677"/>
              <a:gd name="connsiteY0" fmla="*/ 619 h 672555"/>
              <a:gd name="connsiteX1" fmla="*/ 7824 w 77677"/>
              <a:gd name="connsiteY1" fmla="*/ 486394 h 672555"/>
              <a:gd name="connsiteX2" fmla="*/ 14174 w 77677"/>
              <a:gd name="connsiteY2" fmla="*/ 670544 h 672555"/>
              <a:gd name="connsiteX3" fmla="*/ 10999 w 77677"/>
              <a:gd name="connsiteY3" fmla="*/ 565769 h 672555"/>
              <a:gd name="connsiteX4" fmla="*/ 7824 w 77677"/>
              <a:gd name="connsiteY4" fmla="*/ 286369 h 672555"/>
              <a:gd name="connsiteX5" fmla="*/ 4649 w 77677"/>
              <a:gd name="connsiteY5" fmla="*/ 381619 h 672555"/>
              <a:gd name="connsiteX6" fmla="*/ 77674 w 77677"/>
              <a:gd name="connsiteY6" fmla="*/ 619 h 67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77" h="672555">
                <a:moveTo>
                  <a:pt x="77674" y="619"/>
                </a:moveTo>
                <a:cubicBezTo>
                  <a:pt x="78203" y="18081"/>
                  <a:pt x="18407" y="374740"/>
                  <a:pt x="7824" y="486394"/>
                </a:cubicBezTo>
                <a:cubicBezTo>
                  <a:pt x="-2759" y="598048"/>
                  <a:pt x="13645" y="657315"/>
                  <a:pt x="14174" y="670544"/>
                </a:cubicBezTo>
                <a:cubicBezTo>
                  <a:pt x="14703" y="683773"/>
                  <a:pt x="12057" y="629798"/>
                  <a:pt x="10999" y="565769"/>
                </a:cubicBezTo>
                <a:cubicBezTo>
                  <a:pt x="9941" y="501740"/>
                  <a:pt x="8882" y="317061"/>
                  <a:pt x="7824" y="286369"/>
                </a:cubicBezTo>
                <a:cubicBezTo>
                  <a:pt x="6766" y="255677"/>
                  <a:pt x="-6993" y="422894"/>
                  <a:pt x="4649" y="381619"/>
                </a:cubicBezTo>
                <a:cubicBezTo>
                  <a:pt x="16291" y="340344"/>
                  <a:pt x="77145" y="-16843"/>
                  <a:pt x="7767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812C10A-B880-C7FE-AA4E-FC8DCA498154}"/>
              </a:ext>
            </a:extLst>
          </p:cNvPr>
          <p:cNvSpPr/>
          <p:nvPr/>
        </p:nvSpPr>
        <p:spPr>
          <a:xfrm>
            <a:off x="4985246" y="5753804"/>
            <a:ext cx="349625" cy="888342"/>
          </a:xfrm>
          <a:custGeom>
            <a:avLst/>
            <a:gdLst>
              <a:gd name="connsiteX0" fmla="*/ 9029 w 349625"/>
              <a:gd name="connsiteY0" fmla="*/ 40571 h 888342"/>
              <a:gd name="connsiteX1" fmla="*/ 193179 w 349625"/>
              <a:gd name="connsiteY1" fmla="*/ 615246 h 888342"/>
              <a:gd name="connsiteX2" fmla="*/ 180479 w 349625"/>
              <a:gd name="connsiteY2" fmla="*/ 535871 h 888342"/>
              <a:gd name="connsiteX3" fmla="*/ 313829 w 349625"/>
              <a:gd name="connsiteY3" fmla="*/ 761296 h 888342"/>
              <a:gd name="connsiteX4" fmla="*/ 348754 w 349625"/>
              <a:gd name="connsiteY4" fmla="*/ 888296 h 888342"/>
              <a:gd name="connsiteX5" fmla="*/ 288429 w 349625"/>
              <a:gd name="connsiteY5" fmla="*/ 748596 h 888342"/>
              <a:gd name="connsiteX6" fmla="*/ 174129 w 349625"/>
              <a:gd name="connsiteY6" fmla="*/ 469196 h 888342"/>
              <a:gd name="connsiteX7" fmla="*/ 116979 w 349625"/>
              <a:gd name="connsiteY7" fmla="*/ 408871 h 888342"/>
              <a:gd name="connsiteX8" fmla="*/ 40779 w 349625"/>
              <a:gd name="connsiteY8" fmla="*/ 85021 h 888342"/>
              <a:gd name="connsiteX9" fmla="*/ 9029 w 349625"/>
              <a:gd name="connsiteY9" fmla="*/ 40571 h 88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625" h="888342">
                <a:moveTo>
                  <a:pt x="9029" y="40571"/>
                </a:moveTo>
                <a:cubicBezTo>
                  <a:pt x="34429" y="128942"/>
                  <a:pt x="164604" y="532696"/>
                  <a:pt x="193179" y="615246"/>
                </a:cubicBezTo>
                <a:cubicBezTo>
                  <a:pt x="221754" y="697796"/>
                  <a:pt x="160371" y="511529"/>
                  <a:pt x="180479" y="535871"/>
                </a:cubicBezTo>
                <a:cubicBezTo>
                  <a:pt x="200587" y="560213"/>
                  <a:pt x="285783" y="702559"/>
                  <a:pt x="313829" y="761296"/>
                </a:cubicBezTo>
                <a:cubicBezTo>
                  <a:pt x="341875" y="820034"/>
                  <a:pt x="352987" y="890413"/>
                  <a:pt x="348754" y="888296"/>
                </a:cubicBezTo>
                <a:cubicBezTo>
                  <a:pt x="344521" y="886179"/>
                  <a:pt x="317533" y="818446"/>
                  <a:pt x="288429" y="748596"/>
                </a:cubicBezTo>
                <a:cubicBezTo>
                  <a:pt x="259325" y="678746"/>
                  <a:pt x="202704" y="525817"/>
                  <a:pt x="174129" y="469196"/>
                </a:cubicBezTo>
                <a:cubicBezTo>
                  <a:pt x="145554" y="412575"/>
                  <a:pt x="139204" y="472900"/>
                  <a:pt x="116979" y="408871"/>
                </a:cubicBezTo>
                <a:cubicBezTo>
                  <a:pt x="94754" y="344842"/>
                  <a:pt x="64062" y="142700"/>
                  <a:pt x="40779" y="85021"/>
                </a:cubicBezTo>
                <a:cubicBezTo>
                  <a:pt x="17496" y="27342"/>
                  <a:pt x="-16371" y="-47800"/>
                  <a:pt x="9029" y="40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42C0B24C-2339-2D26-A152-2B45CB02C2E0}"/>
              </a:ext>
            </a:extLst>
          </p:cNvPr>
          <p:cNvSpPr/>
          <p:nvPr/>
        </p:nvSpPr>
        <p:spPr>
          <a:xfrm>
            <a:off x="5142963" y="6447911"/>
            <a:ext cx="178680" cy="463434"/>
          </a:xfrm>
          <a:custGeom>
            <a:avLst/>
            <a:gdLst>
              <a:gd name="connsiteX0" fmla="*/ 41812 w 178680"/>
              <a:gd name="connsiteY0" fmla="*/ 514 h 463434"/>
              <a:gd name="connsiteX1" fmla="*/ 79912 w 178680"/>
              <a:gd name="connsiteY1" fmla="*/ 191014 h 463434"/>
              <a:gd name="connsiteX2" fmla="*/ 67212 w 178680"/>
              <a:gd name="connsiteY2" fmla="*/ 273564 h 463434"/>
              <a:gd name="connsiteX3" fmla="*/ 537 w 178680"/>
              <a:gd name="connsiteY3" fmla="*/ 460889 h 463434"/>
              <a:gd name="connsiteX4" fmla="*/ 38637 w 178680"/>
              <a:gd name="connsiteY4" fmla="*/ 375164 h 463434"/>
              <a:gd name="connsiteX5" fmla="*/ 89437 w 178680"/>
              <a:gd name="connsiteY5" fmla="*/ 276739 h 463434"/>
              <a:gd name="connsiteX6" fmla="*/ 178337 w 178680"/>
              <a:gd name="connsiteY6" fmla="*/ 276739 h 463434"/>
              <a:gd name="connsiteX7" fmla="*/ 118012 w 178680"/>
              <a:gd name="connsiteY7" fmla="*/ 254514 h 463434"/>
              <a:gd name="connsiteX8" fmla="*/ 41812 w 178680"/>
              <a:gd name="connsiteY8" fmla="*/ 514 h 4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680" h="463434">
                <a:moveTo>
                  <a:pt x="41812" y="514"/>
                </a:moveTo>
                <a:cubicBezTo>
                  <a:pt x="35462" y="-10069"/>
                  <a:pt x="75679" y="145506"/>
                  <a:pt x="79912" y="191014"/>
                </a:cubicBezTo>
                <a:cubicBezTo>
                  <a:pt x="84145" y="236522"/>
                  <a:pt x="80441" y="228585"/>
                  <a:pt x="67212" y="273564"/>
                </a:cubicBezTo>
                <a:cubicBezTo>
                  <a:pt x="53983" y="318543"/>
                  <a:pt x="5299" y="443956"/>
                  <a:pt x="537" y="460889"/>
                </a:cubicBezTo>
                <a:cubicBezTo>
                  <a:pt x="-4225" y="477822"/>
                  <a:pt x="23820" y="405856"/>
                  <a:pt x="38637" y="375164"/>
                </a:cubicBezTo>
                <a:cubicBezTo>
                  <a:pt x="53454" y="344472"/>
                  <a:pt x="66154" y="293143"/>
                  <a:pt x="89437" y="276739"/>
                </a:cubicBezTo>
                <a:cubicBezTo>
                  <a:pt x="112720" y="260335"/>
                  <a:pt x="173575" y="280443"/>
                  <a:pt x="178337" y="276739"/>
                </a:cubicBezTo>
                <a:cubicBezTo>
                  <a:pt x="183099" y="273035"/>
                  <a:pt x="137062" y="295789"/>
                  <a:pt x="118012" y="254514"/>
                </a:cubicBezTo>
                <a:cubicBezTo>
                  <a:pt x="98962" y="213239"/>
                  <a:pt x="48162" y="11097"/>
                  <a:pt x="41812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80EDC25-AF7E-7CD4-95F4-614BDFB206FA}"/>
              </a:ext>
            </a:extLst>
          </p:cNvPr>
          <p:cNvSpPr/>
          <p:nvPr/>
        </p:nvSpPr>
        <p:spPr>
          <a:xfrm>
            <a:off x="5203714" y="6178490"/>
            <a:ext cx="181794" cy="268855"/>
          </a:xfrm>
          <a:custGeom>
            <a:avLst/>
            <a:gdLst>
              <a:gd name="connsiteX0" fmla="*/ 111 w 181794"/>
              <a:gd name="connsiteY0" fmla="*/ 60 h 268855"/>
              <a:gd name="connsiteX1" fmla="*/ 142986 w 181794"/>
              <a:gd name="connsiteY1" fmla="*/ 127060 h 268855"/>
              <a:gd name="connsiteX2" fmla="*/ 174736 w 181794"/>
              <a:gd name="connsiteY2" fmla="*/ 266760 h 268855"/>
              <a:gd name="connsiteX3" fmla="*/ 168386 w 181794"/>
              <a:gd name="connsiteY3" fmla="*/ 206435 h 268855"/>
              <a:gd name="connsiteX4" fmla="*/ 168386 w 181794"/>
              <a:gd name="connsiteY4" fmla="*/ 142935 h 268855"/>
              <a:gd name="connsiteX5" fmla="*/ 111 w 181794"/>
              <a:gd name="connsiteY5" fmla="*/ 60 h 26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94" h="268855">
                <a:moveTo>
                  <a:pt x="111" y="60"/>
                </a:moveTo>
                <a:cubicBezTo>
                  <a:pt x="-4122" y="-2586"/>
                  <a:pt x="113882" y="82610"/>
                  <a:pt x="142986" y="127060"/>
                </a:cubicBezTo>
                <a:cubicBezTo>
                  <a:pt x="172090" y="171510"/>
                  <a:pt x="170503" y="253531"/>
                  <a:pt x="174736" y="266760"/>
                </a:cubicBezTo>
                <a:cubicBezTo>
                  <a:pt x="178969" y="279989"/>
                  <a:pt x="169444" y="227072"/>
                  <a:pt x="168386" y="206435"/>
                </a:cubicBezTo>
                <a:cubicBezTo>
                  <a:pt x="167328" y="185798"/>
                  <a:pt x="199078" y="177331"/>
                  <a:pt x="168386" y="142935"/>
                </a:cubicBezTo>
                <a:cubicBezTo>
                  <a:pt x="137694" y="108539"/>
                  <a:pt x="4344" y="2706"/>
                  <a:pt x="111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77FE99C-49EA-61D3-1D77-939EC90A69FD}"/>
              </a:ext>
            </a:extLst>
          </p:cNvPr>
          <p:cNvSpPr/>
          <p:nvPr/>
        </p:nvSpPr>
        <p:spPr>
          <a:xfrm>
            <a:off x="5079645" y="7273923"/>
            <a:ext cx="45172" cy="188346"/>
          </a:xfrm>
          <a:custGeom>
            <a:avLst/>
            <a:gdLst>
              <a:gd name="connsiteX0" fmla="*/ 19405 w 45172"/>
              <a:gd name="connsiteY0" fmla="*/ 2 h 188346"/>
              <a:gd name="connsiteX1" fmla="*/ 19405 w 45172"/>
              <a:gd name="connsiteY1" fmla="*/ 101602 h 188346"/>
              <a:gd name="connsiteX2" fmla="*/ 44805 w 45172"/>
              <a:gd name="connsiteY2" fmla="*/ 187327 h 188346"/>
              <a:gd name="connsiteX3" fmla="*/ 32105 w 45172"/>
              <a:gd name="connsiteY3" fmla="*/ 146052 h 188346"/>
              <a:gd name="connsiteX4" fmla="*/ 355 w 45172"/>
              <a:gd name="connsiteY4" fmla="*/ 104777 h 188346"/>
              <a:gd name="connsiteX5" fmla="*/ 19405 w 45172"/>
              <a:gd name="connsiteY5" fmla="*/ 2 h 18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72" h="188346">
                <a:moveTo>
                  <a:pt x="19405" y="2"/>
                </a:moveTo>
                <a:cubicBezTo>
                  <a:pt x="22580" y="-527"/>
                  <a:pt x="15172" y="70381"/>
                  <a:pt x="19405" y="101602"/>
                </a:cubicBezTo>
                <a:cubicBezTo>
                  <a:pt x="23638" y="132823"/>
                  <a:pt x="42688" y="179919"/>
                  <a:pt x="44805" y="187327"/>
                </a:cubicBezTo>
                <a:cubicBezTo>
                  <a:pt x="46922" y="194735"/>
                  <a:pt x="39513" y="159810"/>
                  <a:pt x="32105" y="146052"/>
                </a:cubicBezTo>
                <a:cubicBezTo>
                  <a:pt x="24697" y="132294"/>
                  <a:pt x="3530" y="124885"/>
                  <a:pt x="355" y="104777"/>
                </a:cubicBezTo>
                <a:cubicBezTo>
                  <a:pt x="-2820" y="84669"/>
                  <a:pt x="16230" y="531"/>
                  <a:pt x="1940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A5C2CC10-275E-8641-72FE-DB6677204C14}"/>
              </a:ext>
            </a:extLst>
          </p:cNvPr>
          <p:cNvSpPr/>
          <p:nvPr/>
        </p:nvSpPr>
        <p:spPr>
          <a:xfrm>
            <a:off x="5120924" y="7200392"/>
            <a:ext cx="125459" cy="328917"/>
          </a:xfrm>
          <a:custGeom>
            <a:avLst/>
            <a:gdLst>
              <a:gd name="connsiteX0" fmla="*/ 41626 w 125459"/>
              <a:gd name="connsiteY0" fmla="*/ 3683 h 328917"/>
              <a:gd name="connsiteX1" fmla="*/ 57501 w 125459"/>
              <a:gd name="connsiteY1" fmla="*/ 95758 h 328917"/>
              <a:gd name="connsiteX2" fmla="*/ 101951 w 125459"/>
              <a:gd name="connsiteY2" fmla="*/ 276733 h 328917"/>
              <a:gd name="connsiteX3" fmla="*/ 79726 w 125459"/>
              <a:gd name="connsiteY3" fmla="*/ 327533 h 328917"/>
              <a:gd name="connsiteX4" fmla="*/ 351 w 125459"/>
              <a:gd name="connsiteY4" fmla="*/ 314833 h 328917"/>
              <a:gd name="connsiteX5" fmla="*/ 114651 w 125459"/>
              <a:gd name="connsiteY5" fmla="*/ 318008 h 328917"/>
              <a:gd name="connsiteX6" fmla="*/ 117826 w 125459"/>
              <a:gd name="connsiteY6" fmla="*/ 298958 h 328917"/>
              <a:gd name="connsiteX7" fmla="*/ 89251 w 125459"/>
              <a:gd name="connsiteY7" fmla="*/ 216408 h 328917"/>
              <a:gd name="connsiteX8" fmla="*/ 41626 w 125459"/>
              <a:gd name="connsiteY8" fmla="*/ 3683 h 32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459" h="328917">
                <a:moveTo>
                  <a:pt x="41626" y="3683"/>
                </a:moveTo>
                <a:cubicBezTo>
                  <a:pt x="36334" y="-16425"/>
                  <a:pt x="47447" y="50250"/>
                  <a:pt x="57501" y="95758"/>
                </a:cubicBezTo>
                <a:cubicBezTo>
                  <a:pt x="67555" y="141266"/>
                  <a:pt x="98247" y="238104"/>
                  <a:pt x="101951" y="276733"/>
                </a:cubicBezTo>
                <a:cubicBezTo>
                  <a:pt x="105655" y="315362"/>
                  <a:pt x="96659" y="321183"/>
                  <a:pt x="79726" y="327533"/>
                </a:cubicBezTo>
                <a:cubicBezTo>
                  <a:pt x="62793" y="333883"/>
                  <a:pt x="-5470" y="316421"/>
                  <a:pt x="351" y="314833"/>
                </a:cubicBezTo>
                <a:cubicBezTo>
                  <a:pt x="6172" y="313246"/>
                  <a:pt x="114651" y="318008"/>
                  <a:pt x="114651" y="318008"/>
                </a:cubicBezTo>
                <a:cubicBezTo>
                  <a:pt x="134230" y="315362"/>
                  <a:pt x="122059" y="315891"/>
                  <a:pt x="117826" y="298958"/>
                </a:cubicBezTo>
                <a:cubicBezTo>
                  <a:pt x="113593" y="282025"/>
                  <a:pt x="101422" y="266150"/>
                  <a:pt x="89251" y="216408"/>
                </a:cubicBezTo>
                <a:cubicBezTo>
                  <a:pt x="77080" y="166666"/>
                  <a:pt x="46918" y="23791"/>
                  <a:pt x="41626" y="3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2A15FDE-6EDA-FD14-4442-4751E3B654B2}"/>
              </a:ext>
            </a:extLst>
          </p:cNvPr>
          <p:cNvSpPr/>
          <p:nvPr/>
        </p:nvSpPr>
        <p:spPr>
          <a:xfrm>
            <a:off x="4946647" y="5914662"/>
            <a:ext cx="75596" cy="755196"/>
          </a:xfrm>
          <a:custGeom>
            <a:avLst/>
            <a:gdLst>
              <a:gd name="connsiteX0" fmla="*/ 3 w 75596"/>
              <a:gd name="connsiteY0" fmla="*/ 363 h 755196"/>
              <a:gd name="connsiteX1" fmla="*/ 69853 w 75596"/>
              <a:gd name="connsiteY1" fmla="*/ 514713 h 755196"/>
              <a:gd name="connsiteX2" fmla="*/ 69853 w 75596"/>
              <a:gd name="connsiteY2" fmla="*/ 476613 h 755196"/>
              <a:gd name="connsiteX3" fmla="*/ 66678 w 75596"/>
              <a:gd name="connsiteY3" fmla="*/ 752838 h 755196"/>
              <a:gd name="connsiteX4" fmla="*/ 69853 w 75596"/>
              <a:gd name="connsiteY4" fmla="*/ 600438 h 755196"/>
              <a:gd name="connsiteX5" fmla="*/ 73028 w 75596"/>
              <a:gd name="connsiteY5" fmla="*/ 435338 h 755196"/>
              <a:gd name="connsiteX6" fmla="*/ 3 w 75596"/>
              <a:gd name="connsiteY6" fmla="*/ 363 h 75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96" h="755196">
                <a:moveTo>
                  <a:pt x="3" y="363"/>
                </a:moveTo>
                <a:cubicBezTo>
                  <a:pt x="-526" y="13592"/>
                  <a:pt x="58211" y="435338"/>
                  <a:pt x="69853" y="514713"/>
                </a:cubicBezTo>
                <a:cubicBezTo>
                  <a:pt x="81495" y="594088"/>
                  <a:pt x="70382" y="436926"/>
                  <a:pt x="69853" y="476613"/>
                </a:cubicBezTo>
                <a:cubicBezTo>
                  <a:pt x="69324" y="516300"/>
                  <a:pt x="66678" y="732201"/>
                  <a:pt x="66678" y="752838"/>
                </a:cubicBezTo>
                <a:cubicBezTo>
                  <a:pt x="66678" y="773475"/>
                  <a:pt x="68795" y="653355"/>
                  <a:pt x="69853" y="600438"/>
                </a:cubicBezTo>
                <a:cubicBezTo>
                  <a:pt x="70911" y="547521"/>
                  <a:pt x="79907" y="532176"/>
                  <a:pt x="73028" y="435338"/>
                </a:cubicBezTo>
                <a:cubicBezTo>
                  <a:pt x="66149" y="338500"/>
                  <a:pt x="532" y="-12866"/>
                  <a:pt x="3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C7BC6D98-0BBB-C023-F56C-7E49A1C6C29F}"/>
              </a:ext>
            </a:extLst>
          </p:cNvPr>
          <p:cNvSpPr/>
          <p:nvPr/>
        </p:nvSpPr>
        <p:spPr>
          <a:xfrm>
            <a:off x="4920461" y="6991345"/>
            <a:ext cx="153197" cy="159550"/>
          </a:xfrm>
          <a:custGeom>
            <a:avLst/>
            <a:gdLst>
              <a:gd name="connsiteX0" fmla="*/ 35714 w 153197"/>
              <a:gd name="connsiteY0" fmla="*/ 5 h 159550"/>
              <a:gd name="connsiteX1" fmla="*/ 108739 w 153197"/>
              <a:gd name="connsiteY1" fmla="*/ 66680 h 159550"/>
              <a:gd name="connsiteX2" fmla="*/ 153189 w 153197"/>
              <a:gd name="connsiteY2" fmla="*/ 158755 h 159550"/>
              <a:gd name="connsiteX3" fmla="*/ 105564 w 153197"/>
              <a:gd name="connsiteY3" fmla="*/ 111130 h 159550"/>
              <a:gd name="connsiteX4" fmla="*/ 789 w 153197"/>
              <a:gd name="connsiteY4" fmla="*/ 107955 h 159550"/>
              <a:gd name="connsiteX5" fmla="*/ 54764 w 153197"/>
              <a:gd name="connsiteY5" fmla="*/ 101605 h 159550"/>
              <a:gd name="connsiteX6" fmla="*/ 83339 w 153197"/>
              <a:gd name="connsiteY6" fmla="*/ 95255 h 159550"/>
              <a:gd name="connsiteX7" fmla="*/ 105564 w 153197"/>
              <a:gd name="connsiteY7" fmla="*/ 107955 h 159550"/>
              <a:gd name="connsiteX8" fmla="*/ 99214 w 153197"/>
              <a:gd name="connsiteY8" fmla="*/ 69855 h 159550"/>
              <a:gd name="connsiteX9" fmla="*/ 35714 w 153197"/>
              <a:gd name="connsiteY9" fmla="*/ 5 h 1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197" h="159550">
                <a:moveTo>
                  <a:pt x="35714" y="5"/>
                </a:moveTo>
                <a:cubicBezTo>
                  <a:pt x="37301" y="-524"/>
                  <a:pt x="89160" y="40222"/>
                  <a:pt x="108739" y="66680"/>
                </a:cubicBezTo>
                <a:cubicBezTo>
                  <a:pt x="128318" y="93138"/>
                  <a:pt x="153718" y="151347"/>
                  <a:pt x="153189" y="158755"/>
                </a:cubicBezTo>
                <a:cubicBezTo>
                  <a:pt x="152660" y="166163"/>
                  <a:pt x="130964" y="119597"/>
                  <a:pt x="105564" y="111130"/>
                </a:cubicBezTo>
                <a:cubicBezTo>
                  <a:pt x="80164" y="102663"/>
                  <a:pt x="9256" y="109542"/>
                  <a:pt x="789" y="107955"/>
                </a:cubicBezTo>
                <a:cubicBezTo>
                  <a:pt x="-7678" y="106368"/>
                  <a:pt x="54764" y="101605"/>
                  <a:pt x="54764" y="101605"/>
                </a:cubicBezTo>
                <a:cubicBezTo>
                  <a:pt x="68522" y="99488"/>
                  <a:pt x="74872" y="94197"/>
                  <a:pt x="83339" y="95255"/>
                </a:cubicBezTo>
                <a:cubicBezTo>
                  <a:pt x="91806" y="96313"/>
                  <a:pt x="102918" y="112188"/>
                  <a:pt x="105564" y="107955"/>
                </a:cubicBezTo>
                <a:cubicBezTo>
                  <a:pt x="108210" y="103722"/>
                  <a:pt x="107151" y="82555"/>
                  <a:pt x="99214" y="69855"/>
                </a:cubicBezTo>
                <a:cubicBezTo>
                  <a:pt x="91277" y="57155"/>
                  <a:pt x="34127" y="534"/>
                  <a:pt x="3571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E75D0D0-2ADC-C4A0-4739-5094D89DED5A}"/>
              </a:ext>
            </a:extLst>
          </p:cNvPr>
          <p:cNvSpPr/>
          <p:nvPr/>
        </p:nvSpPr>
        <p:spPr>
          <a:xfrm>
            <a:off x="5127229" y="7021490"/>
            <a:ext cx="324159" cy="91424"/>
          </a:xfrm>
          <a:custGeom>
            <a:avLst/>
            <a:gdLst>
              <a:gd name="connsiteX0" fmla="*/ 396 w 324159"/>
              <a:gd name="connsiteY0" fmla="*/ 90510 h 91424"/>
              <a:gd name="connsiteX1" fmla="*/ 101996 w 324159"/>
              <a:gd name="connsiteY1" fmla="*/ 46060 h 91424"/>
              <a:gd name="connsiteX2" fmla="*/ 143271 w 324159"/>
              <a:gd name="connsiteY2" fmla="*/ 17485 h 91424"/>
              <a:gd name="connsiteX3" fmla="*/ 321071 w 324159"/>
              <a:gd name="connsiteY3" fmla="*/ 55585 h 91424"/>
              <a:gd name="connsiteX4" fmla="*/ 260746 w 324159"/>
              <a:gd name="connsiteY4" fmla="*/ 36535 h 91424"/>
              <a:gd name="connsiteX5" fmla="*/ 143271 w 324159"/>
              <a:gd name="connsiteY5" fmla="*/ 1610 h 91424"/>
              <a:gd name="connsiteX6" fmla="*/ 396 w 324159"/>
              <a:gd name="connsiteY6" fmla="*/ 90510 h 9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159" h="91424">
                <a:moveTo>
                  <a:pt x="396" y="90510"/>
                </a:moveTo>
                <a:cubicBezTo>
                  <a:pt x="-6483" y="97918"/>
                  <a:pt x="78184" y="58231"/>
                  <a:pt x="101996" y="46060"/>
                </a:cubicBezTo>
                <a:cubicBezTo>
                  <a:pt x="125809" y="33889"/>
                  <a:pt x="106759" y="15898"/>
                  <a:pt x="143271" y="17485"/>
                </a:cubicBezTo>
                <a:cubicBezTo>
                  <a:pt x="179783" y="19072"/>
                  <a:pt x="301492" y="52410"/>
                  <a:pt x="321071" y="55585"/>
                </a:cubicBezTo>
                <a:cubicBezTo>
                  <a:pt x="340650" y="58760"/>
                  <a:pt x="260746" y="36535"/>
                  <a:pt x="260746" y="36535"/>
                </a:cubicBezTo>
                <a:cubicBezTo>
                  <a:pt x="231113" y="27539"/>
                  <a:pt x="185075" y="-7915"/>
                  <a:pt x="143271" y="1610"/>
                </a:cubicBezTo>
                <a:cubicBezTo>
                  <a:pt x="101467" y="11135"/>
                  <a:pt x="7275" y="83102"/>
                  <a:pt x="396" y="90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44AC1D2F-5525-714D-D068-FCAC2A3A4C84}"/>
              </a:ext>
            </a:extLst>
          </p:cNvPr>
          <p:cNvSpPr/>
          <p:nvPr/>
        </p:nvSpPr>
        <p:spPr>
          <a:xfrm>
            <a:off x="4885986" y="7547444"/>
            <a:ext cx="312013" cy="111863"/>
          </a:xfrm>
          <a:custGeom>
            <a:avLst/>
            <a:gdLst>
              <a:gd name="connsiteX0" fmla="*/ 339 w 312013"/>
              <a:gd name="connsiteY0" fmla="*/ 110656 h 111863"/>
              <a:gd name="connsiteX1" fmla="*/ 82889 w 312013"/>
              <a:gd name="connsiteY1" fmla="*/ 63031 h 111863"/>
              <a:gd name="connsiteX2" fmla="*/ 25739 w 312013"/>
              <a:gd name="connsiteY2" fmla="*/ 66206 h 111863"/>
              <a:gd name="connsiteX3" fmla="*/ 140039 w 312013"/>
              <a:gd name="connsiteY3" fmla="*/ 37631 h 111863"/>
              <a:gd name="connsiteX4" fmla="*/ 111464 w 312013"/>
              <a:gd name="connsiteY4" fmla="*/ 24931 h 111863"/>
              <a:gd name="connsiteX5" fmla="*/ 308314 w 312013"/>
              <a:gd name="connsiteY5" fmla="*/ 28106 h 111863"/>
              <a:gd name="connsiteX6" fmla="*/ 235289 w 312013"/>
              <a:gd name="connsiteY6" fmla="*/ 28106 h 111863"/>
              <a:gd name="connsiteX7" fmla="*/ 174964 w 312013"/>
              <a:gd name="connsiteY7" fmla="*/ 9056 h 111863"/>
              <a:gd name="connsiteX8" fmla="*/ 120989 w 312013"/>
              <a:gd name="connsiteY8" fmla="*/ 5881 h 111863"/>
              <a:gd name="connsiteX9" fmla="*/ 339 w 312013"/>
              <a:gd name="connsiteY9" fmla="*/ 110656 h 1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013" h="111863">
                <a:moveTo>
                  <a:pt x="339" y="110656"/>
                </a:moveTo>
                <a:cubicBezTo>
                  <a:pt x="-6011" y="120181"/>
                  <a:pt x="78656" y="70439"/>
                  <a:pt x="82889" y="63031"/>
                </a:cubicBezTo>
                <a:cubicBezTo>
                  <a:pt x="87122" y="55623"/>
                  <a:pt x="16214" y="70439"/>
                  <a:pt x="25739" y="66206"/>
                </a:cubicBezTo>
                <a:cubicBezTo>
                  <a:pt x="35264" y="61973"/>
                  <a:pt x="125752" y="44510"/>
                  <a:pt x="140039" y="37631"/>
                </a:cubicBezTo>
                <a:cubicBezTo>
                  <a:pt x="154327" y="30752"/>
                  <a:pt x="83418" y="26518"/>
                  <a:pt x="111464" y="24931"/>
                </a:cubicBezTo>
                <a:cubicBezTo>
                  <a:pt x="139510" y="23344"/>
                  <a:pt x="287677" y="27577"/>
                  <a:pt x="308314" y="28106"/>
                </a:cubicBezTo>
                <a:cubicBezTo>
                  <a:pt x="328951" y="28635"/>
                  <a:pt x="257514" y="31281"/>
                  <a:pt x="235289" y="28106"/>
                </a:cubicBezTo>
                <a:cubicBezTo>
                  <a:pt x="213064" y="24931"/>
                  <a:pt x="194014" y="12760"/>
                  <a:pt x="174964" y="9056"/>
                </a:cubicBezTo>
                <a:cubicBezTo>
                  <a:pt x="155914" y="5352"/>
                  <a:pt x="145331" y="-7348"/>
                  <a:pt x="120989" y="5881"/>
                </a:cubicBezTo>
                <a:cubicBezTo>
                  <a:pt x="96647" y="19110"/>
                  <a:pt x="6689" y="101131"/>
                  <a:pt x="339" y="110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F2588111-44D8-B57F-7B17-E9CB579AB6F3}"/>
              </a:ext>
            </a:extLst>
          </p:cNvPr>
          <p:cNvSpPr/>
          <p:nvPr/>
        </p:nvSpPr>
        <p:spPr>
          <a:xfrm>
            <a:off x="5086330" y="7597760"/>
            <a:ext cx="315102" cy="95278"/>
          </a:xfrm>
          <a:custGeom>
            <a:avLst/>
            <a:gdLst>
              <a:gd name="connsiteX0" fmla="*/ 20 w 315102"/>
              <a:gd name="connsiteY0" fmla="*/ 15 h 95278"/>
              <a:gd name="connsiteX1" fmla="*/ 82570 w 315102"/>
              <a:gd name="connsiteY1" fmla="*/ 66690 h 95278"/>
              <a:gd name="connsiteX2" fmla="*/ 257195 w 315102"/>
              <a:gd name="connsiteY2" fmla="*/ 76215 h 95278"/>
              <a:gd name="connsiteX3" fmla="*/ 120670 w 315102"/>
              <a:gd name="connsiteY3" fmla="*/ 95265 h 95278"/>
              <a:gd name="connsiteX4" fmla="*/ 314345 w 315102"/>
              <a:gd name="connsiteY4" fmla="*/ 73040 h 95278"/>
              <a:gd name="connsiteX5" fmla="*/ 184170 w 315102"/>
              <a:gd name="connsiteY5" fmla="*/ 76215 h 95278"/>
              <a:gd name="connsiteX6" fmla="*/ 88920 w 315102"/>
              <a:gd name="connsiteY6" fmla="*/ 60340 h 95278"/>
              <a:gd name="connsiteX7" fmla="*/ 20 w 315102"/>
              <a:gd name="connsiteY7" fmla="*/ 15 h 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02" h="95278">
                <a:moveTo>
                  <a:pt x="20" y="15"/>
                </a:moveTo>
                <a:cubicBezTo>
                  <a:pt x="-1038" y="1073"/>
                  <a:pt x="39708" y="53990"/>
                  <a:pt x="82570" y="66690"/>
                </a:cubicBezTo>
                <a:cubicBezTo>
                  <a:pt x="125433" y="79390"/>
                  <a:pt x="250845" y="71453"/>
                  <a:pt x="257195" y="76215"/>
                </a:cubicBezTo>
                <a:cubicBezTo>
                  <a:pt x="263545" y="80977"/>
                  <a:pt x="111145" y="95794"/>
                  <a:pt x="120670" y="95265"/>
                </a:cubicBezTo>
                <a:cubicBezTo>
                  <a:pt x="130195" y="94736"/>
                  <a:pt x="303762" y="76215"/>
                  <a:pt x="314345" y="73040"/>
                </a:cubicBezTo>
                <a:cubicBezTo>
                  <a:pt x="324928" y="69865"/>
                  <a:pt x="221741" y="78332"/>
                  <a:pt x="184170" y="76215"/>
                </a:cubicBezTo>
                <a:cubicBezTo>
                  <a:pt x="146599" y="74098"/>
                  <a:pt x="115907" y="69336"/>
                  <a:pt x="88920" y="60340"/>
                </a:cubicBezTo>
                <a:cubicBezTo>
                  <a:pt x="61933" y="51344"/>
                  <a:pt x="1078" y="-1043"/>
                  <a:pt x="2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47DF068-B25F-FCFF-B16A-AA55ED3FC05F}"/>
              </a:ext>
            </a:extLst>
          </p:cNvPr>
          <p:cNvSpPr/>
          <p:nvPr/>
        </p:nvSpPr>
        <p:spPr>
          <a:xfrm>
            <a:off x="5131874" y="7550062"/>
            <a:ext cx="665676" cy="90364"/>
          </a:xfrm>
          <a:custGeom>
            <a:avLst/>
            <a:gdLst>
              <a:gd name="connsiteX0" fmla="*/ 2101 w 665676"/>
              <a:gd name="connsiteY0" fmla="*/ 88988 h 90364"/>
              <a:gd name="connsiteX1" fmla="*/ 110051 w 665676"/>
              <a:gd name="connsiteY1" fmla="*/ 50888 h 90364"/>
              <a:gd name="connsiteX2" fmla="*/ 278326 w 665676"/>
              <a:gd name="connsiteY2" fmla="*/ 6438 h 90364"/>
              <a:gd name="connsiteX3" fmla="*/ 287851 w 665676"/>
              <a:gd name="connsiteY3" fmla="*/ 25488 h 90364"/>
              <a:gd name="connsiteX4" fmla="*/ 418026 w 665676"/>
              <a:gd name="connsiteY4" fmla="*/ 25488 h 90364"/>
              <a:gd name="connsiteX5" fmla="*/ 370401 w 665676"/>
              <a:gd name="connsiteY5" fmla="*/ 15963 h 90364"/>
              <a:gd name="connsiteX6" fmla="*/ 529151 w 665676"/>
              <a:gd name="connsiteY6" fmla="*/ 15963 h 90364"/>
              <a:gd name="connsiteX7" fmla="*/ 665676 w 665676"/>
              <a:gd name="connsiteY7" fmla="*/ 12788 h 90364"/>
              <a:gd name="connsiteX8" fmla="*/ 529151 w 665676"/>
              <a:gd name="connsiteY8" fmla="*/ 12788 h 90364"/>
              <a:gd name="connsiteX9" fmla="*/ 373576 w 665676"/>
              <a:gd name="connsiteY9" fmla="*/ 12788 h 90364"/>
              <a:gd name="connsiteX10" fmla="*/ 291026 w 665676"/>
              <a:gd name="connsiteY10" fmla="*/ 12788 h 90364"/>
              <a:gd name="connsiteX11" fmla="*/ 78301 w 665676"/>
              <a:gd name="connsiteY11" fmla="*/ 57238 h 90364"/>
              <a:gd name="connsiteX12" fmla="*/ 205301 w 665676"/>
              <a:gd name="connsiteY12" fmla="*/ 88 h 90364"/>
              <a:gd name="connsiteX13" fmla="*/ 2101 w 665676"/>
              <a:gd name="connsiteY13" fmla="*/ 88988 h 9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5676" h="90364">
                <a:moveTo>
                  <a:pt x="2101" y="88988"/>
                </a:moveTo>
                <a:cubicBezTo>
                  <a:pt x="-13774" y="97455"/>
                  <a:pt x="64014" y="64646"/>
                  <a:pt x="110051" y="50888"/>
                </a:cubicBezTo>
                <a:cubicBezTo>
                  <a:pt x="156089" y="37130"/>
                  <a:pt x="248693" y="10671"/>
                  <a:pt x="278326" y="6438"/>
                </a:cubicBezTo>
                <a:cubicBezTo>
                  <a:pt x="307959" y="2205"/>
                  <a:pt x="264568" y="22313"/>
                  <a:pt x="287851" y="25488"/>
                </a:cubicBezTo>
                <a:cubicBezTo>
                  <a:pt x="311134" y="28663"/>
                  <a:pt x="404268" y="27075"/>
                  <a:pt x="418026" y="25488"/>
                </a:cubicBezTo>
                <a:cubicBezTo>
                  <a:pt x="431784" y="23901"/>
                  <a:pt x="351880" y="17550"/>
                  <a:pt x="370401" y="15963"/>
                </a:cubicBezTo>
                <a:cubicBezTo>
                  <a:pt x="388922" y="14376"/>
                  <a:pt x="479939" y="16492"/>
                  <a:pt x="529151" y="15963"/>
                </a:cubicBezTo>
                <a:cubicBezTo>
                  <a:pt x="578363" y="15434"/>
                  <a:pt x="665676" y="13317"/>
                  <a:pt x="665676" y="12788"/>
                </a:cubicBezTo>
                <a:cubicBezTo>
                  <a:pt x="665676" y="12259"/>
                  <a:pt x="529151" y="12788"/>
                  <a:pt x="529151" y="12788"/>
                </a:cubicBezTo>
                <a:lnTo>
                  <a:pt x="373576" y="12788"/>
                </a:lnTo>
                <a:cubicBezTo>
                  <a:pt x="333889" y="12788"/>
                  <a:pt x="340238" y="5380"/>
                  <a:pt x="291026" y="12788"/>
                </a:cubicBezTo>
                <a:cubicBezTo>
                  <a:pt x="241814" y="20196"/>
                  <a:pt x="92589" y="59355"/>
                  <a:pt x="78301" y="57238"/>
                </a:cubicBezTo>
                <a:cubicBezTo>
                  <a:pt x="64014" y="55121"/>
                  <a:pt x="212180" y="-2558"/>
                  <a:pt x="205301" y="88"/>
                </a:cubicBezTo>
                <a:cubicBezTo>
                  <a:pt x="198422" y="2734"/>
                  <a:pt x="17976" y="80521"/>
                  <a:pt x="2101" y="88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CC40296-1044-475D-61E1-2CBD8880641F}"/>
              </a:ext>
            </a:extLst>
          </p:cNvPr>
          <p:cNvSpPr/>
          <p:nvPr/>
        </p:nvSpPr>
        <p:spPr>
          <a:xfrm>
            <a:off x="4989563" y="7742210"/>
            <a:ext cx="422145" cy="92490"/>
          </a:xfrm>
          <a:custGeom>
            <a:avLst/>
            <a:gdLst>
              <a:gd name="connsiteX0" fmla="*/ 20587 w 422145"/>
              <a:gd name="connsiteY0" fmla="*/ 1615 h 92490"/>
              <a:gd name="connsiteX1" fmla="*/ 411112 w 422145"/>
              <a:gd name="connsiteY1" fmla="*/ 90515 h 92490"/>
              <a:gd name="connsiteX2" fmla="*/ 312687 w 422145"/>
              <a:gd name="connsiteY2" fmla="*/ 61940 h 92490"/>
              <a:gd name="connsiteX3" fmla="*/ 290462 w 422145"/>
              <a:gd name="connsiteY3" fmla="*/ 46065 h 92490"/>
              <a:gd name="connsiteX4" fmla="*/ 77737 w 422145"/>
              <a:gd name="connsiteY4" fmla="*/ 33365 h 92490"/>
              <a:gd name="connsiteX5" fmla="*/ 20587 w 422145"/>
              <a:gd name="connsiteY5" fmla="*/ 1615 h 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45" h="92490">
                <a:moveTo>
                  <a:pt x="20587" y="1615"/>
                </a:moveTo>
                <a:cubicBezTo>
                  <a:pt x="76149" y="11140"/>
                  <a:pt x="362429" y="80461"/>
                  <a:pt x="411112" y="90515"/>
                </a:cubicBezTo>
                <a:cubicBezTo>
                  <a:pt x="459795" y="100569"/>
                  <a:pt x="332795" y="69348"/>
                  <a:pt x="312687" y="61940"/>
                </a:cubicBezTo>
                <a:cubicBezTo>
                  <a:pt x="292579" y="54532"/>
                  <a:pt x="329620" y="50828"/>
                  <a:pt x="290462" y="46065"/>
                </a:cubicBezTo>
                <a:cubicBezTo>
                  <a:pt x="251304" y="41303"/>
                  <a:pt x="120600" y="39186"/>
                  <a:pt x="77737" y="33365"/>
                </a:cubicBezTo>
                <a:cubicBezTo>
                  <a:pt x="34875" y="27544"/>
                  <a:pt x="-34975" y="-7910"/>
                  <a:pt x="20587" y="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EE77D655-66D2-08A6-DD54-6CDD392BD05D}"/>
              </a:ext>
            </a:extLst>
          </p:cNvPr>
          <p:cNvSpPr/>
          <p:nvPr/>
        </p:nvSpPr>
        <p:spPr>
          <a:xfrm>
            <a:off x="5414284" y="7597664"/>
            <a:ext cx="484897" cy="206538"/>
          </a:xfrm>
          <a:custGeom>
            <a:avLst/>
            <a:gdLst>
              <a:gd name="connsiteX0" fmla="*/ 5441 w 484897"/>
              <a:gd name="connsiteY0" fmla="*/ 203311 h 206538"/>
              <a:gd name="connsiteX1" fmla="*/ 227691 w 484897"/>
              <a:gd name="connsiteY1" fmla="*/ 117586 h 206538"/>
              <a:gd name="connsiteX2" fmla="*/ 126091 w 484897"/>
              <a:gd name="connsiteY2" fmla="*/ 130286 h 206538"/>
              <a:gd name="connsiteX3" fmla="*/ 322941 w 484897"/>
              <a:gd name="connsiteY3" fmla="*/ 76311 h 206538"/>
              <a:gd name="connsiteX4" fmla="*/ 484866 w 484897"/>
              <a:gd name="connsiteY4" fmla="*/ 111 h 206538"/>
              <a:gd name="connsiteX5" fmla="*/ 310241 w 484897"/>
              <a:gd name="connsiteY5" fmla="*/ 60436 h 206538"/>
              <a:gd name="connsiteX6" fmla="*/ 62591 w 484897"/>
              <a:gd name="connsiteY6" fmla="*/ 108061 h 206538"/>
              <a:gd name="connsiteX7" fmla="*/ 161016 w 484897"/>
              <a:gd name="connsiteY7" fmla="*/ 111236 h 206538"/>
              <a:gd name="connsiteX8" fmla="*/ 78466 w 484897"/>
              <a:gd name="connsiteY8" fmla="*/ 177911 h 206538"/>
              <a:gd name="connsiteX9" fmla="*/ 5441 w 484897"/>
              <a:gd name="connsiteY9" fmla="*/ 203311 h 20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4897" h="206538">
                <a:moveTo>
                  <a:pt x="5441" y="203311"/>
                </a:moveTo>
                <a:cubicBezTo>
                  <a:pt x="30312" y="193257"/>
                  <a:pt x="207583" y="129757"/>
                  <a:pt x="227691" y="117586"/>
                </a:cubicBezTo>
                <a:cubicBezTo>
                  <a:pt x="247799" y="105415"/>
                  <a:pt x="110216" y="137165"/>
                  <a:pt x="126091" y="130286"/>
                </a:cubicBezTo>
                <a:cubicBezTo>
                  <a:pt x="141966" y="123407"/>
                  <a:pt x="263145" y="98007"/>
                  <a:pt x="322941" y="76311"/>
                </a:cubicBezTo>
                <a:cubicBezTo>
                  <a:pt x="382737" y="54615"/>
                  <a:pt x="486983" y="2757"/>
                  <a:pt x="484866" y="111"/>
                </a:cubicBezTo>
                <a:cubicBezTo>
                  <a:pt x="482749" y="-2535"/>
                  <a:pt x="380620" y="42444"/>
                  <a:pt x="310241" y="60436"/>
                </a:cubicBezTo>
                <a:cubicBezTo>
                  <a:pt x="239862" y="78428"/>
                  <a:pt x="87462" y="99594"/>
                  <a:pt x="62591" y="108061"/>
                </a:cubicBezTo>
                <a:cubicBezTo>
                  <a:pt x="37720" y="116528"/>
                  <a:pt x="158370" y="99594"/>
                  <a:pt x="161016" y="111236"/>
                </a:cubicBezTo>
                <a:cubicBezTo>
                  <a:pt x="163662" y="122878"/>
                  <a:pt x="109687" y="157274"/>
                  <a:pt x="78466" y="177911"/>
                </a:cubicBezTo>
                <a:cubicBezTo>
                  <a:pt x="47245" y="198548"/>
                  <a:pt x="-19430" y="213365"/>
                  <a:pt x="5441" y="203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25D5C05-44D1-A8EB-B2B6-29C1145D7917}"/>
              </a:ext>
            </a:extLst>
          </p:cNvPr>
          <p:cNvSpPr/>
          <p:nvPr/>
        </p:nvSpPr>
        <p:spPr>
          <a:xfrm>
            <a:off x="4975224" y="7702454"/>
            <a:ext cx="350243" cy="288207"/>
          </a:xfrm>
          <a:custGeom>
            <a:avLst/>
            <a:gdLst>
              <a:gd name="connsiteX0" fmla="*/ 1 w 350243"/>
              <a:gd name="connsiteY0" fmla="*/ 96 h 288207"/>
              <a:gd name="connsiteX1" fmla="*/ 168276 w 350243"/>
              <a:gd name="connsiteY1" fmla="*/ 184246 h 288207"/>
              <a:gd name="connsiteX2" fmla="*/ 155576 w 350243"/>
              <a:gd name="connsiteY2" fmla="*/ 177896 h 288207"/>
              <a:gd name="connsiteX3" fmla="*/ 346076 w 350243"/>
              <a:gd name="connsiteY3" fmla="*/ 285846 h 288207"/>
              <a:gd name="connsiteX4" fmla="*/ 279401 w 350243"/>
              <a:gd name="connsiteY4" fmla="*/ 247746 h 288207"/>
              <a:gd name="connsiteX5" fmla="*/ 190501 w 350243"/>
              <a:gd name="connsiteY5" fmla="*/ 193771 h 288207"/>
              <a:gd name="connsiteX6" fmla="*/ 171451 w 350243"/>
              <a:gd name="connsiteY6" fmla="*/ 158846 h 288207"/>
              <a:gd name="connsiteX7" fmla="*/ 1 w 350243"/>
              <a:gd name="connsiteY7" fmla="*/ 96 h 28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243" h="288207">
                <a:moveTo>
                  <a:pt x="1" y="96"/>
                </a:moveTo>
                <a:cubicBezTo>
                  <a:pt x="-528" y="4329"/>
                  <a:pt x="142347" y="154613"/>
                  <a:pt x="168276" y="184246"/>
                </a:cubicBezTo>
                <a:cubicBezTo>
                  <a:pt x="194205" y="213879"/>
                  <a:pt x="155576" y="177896"/>
                  <a:pt x="155576" y="177896"/>
                </a:cubicBezTo>
                <a:lnTo>
                  <a:pt x="346076" y="285846"/>
                </a:lnTo>
                <a:cubicBezTo>
                  <a:pt x="366713" y="297488"/>
                  <a:pt x="305330" y="263092"/>
                  <a:pt x="279401" y="247746"/>
                </a:cubicBezTo>
                <a:cubicBezTo>
                  <a:pt x="253472" y="232400"/>
                  <a:pt x="208493" y="208588"/>
                  <a:pt x="190501" y="193771"/>
                </a:cubicBezTo>
                <a:cubicBezTo>
                  <a:pt x="172509" y="178954"/>
                  <a:pt x="197380" y="185304"/>
                  <a:pt x="171451" y="158846"/>
                </a:cubicBezTo>
                <a:cubicBezTo>
                  <a:pt x="145522" y="132388"/>
                  <a:pt x="530" y="-4137"/>
                  <a:pt x="1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7134FA1-D628-F755-B085-D8B415294FBF}"/>
              </a:ext>
            </a:extLst>
          </p:cNvPr>
          <p:cNvSpPr/>
          <p:nvPr/>
        </p:nvSpPr>
        <p:spPr>
          <a:xfrm>
            <a:off x="5442854" y="7651897"/>
            <a:ext cx="427133" cy="292758"/>
          </a:xfrm>
          <a:custGeom>
            <a:avLst/>
            <a:gdLst>
              <a:gd name="connsiteX0" fmla="*/ 424546 w 427133"/>
              <a:gd name="connsiteY0" fmla="*/ 3028 h 292758"/>
              <a:gd name="connsiteX1" fmla="*/ 113396 w 427133"/>
              <a:gd name="connsiteY1" fmla="*/ 212578 h 292758"/>
              <a:gd name="connsiteX2" fmla="*/ 2271 w 427133"/>
              <a:gd name="connsiteY2" fmla="*/ 291953 h 292758"/>
              <a:gd name="connsiteX3" fmla="*/ 199121 w 427133"/>
              <a:gd name="connsiteY3" fmla="*/ 171303 h 292758"/>
              <a:gd name="connsiteX4" fmla="*/ 259446 w 427133"/>
              <a:gd name="connsiteY4" fmla="*/ 91928 h 292758"/>
              <a:gd name="connsiteX5" fmla="*/ 424546 w 427133"/>
              <a:gd name="connsiteY5" fmla="*/ 3028 h 29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33" h="292758">
                <a:moveTo>
                  <a:pt x="424546" y="3028"/>
                </a:moveTo>
                <a:cubicBezTo>
                  <a:pt x="400204" y="23136"/>
                  <a:pt x="183775" y="164424"/>
                  <a:pt x="113396" y="212578"/>
                </a:cubicBezTo>
                <a:cubicBezTo>
                  <a:pt x="43017" y="260732"/>
                  <a:pt x="-12017" y="298832"/>
                  <a:pt x="2271" y="291953"/>
                </a:cubicBezTo>
                <a:cubicBezTo>
                  <a:pt x="16558" y="285074"/>
                  <a:pt x="156259" y="204640"/>
                  <a:pt x="199121" y="171303"/>
                </a:cubicBezTo>
                <a:cubicBezTo>
                  <a:pt x="241983" y="137966"/>
                  <a:pt x="224521" y="115211"/>
                  <a:pt x="259446" y="91928"/>
                </a:cubicBezTo>
                <a:cubicBezTo>
                  <a:pt x="294371" y="68645"/>
                  <a:pt x="448888" y="-17080"/>
                  <a:pt x="424546" y="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0B5B9DD-5724-2FDE-5AB6-E68C5D5993C8}"/>
              </a:ext>
            </a:extLst>
          </p:cNvPr>
          <p:cNvSpPr/>
          <p:nvPr/>
        </p:nvSpPr>
        <p:spPr>
          <a:xfrm>
            <a:off x="5151957" y="7750103"/>
            <a:ext cx="226105" cy="222735"/>
          </a:xfrm>
          <a:custGeom>
            <a:avLst/>
            <a:gdLst>
              <a:gd name="connsiteX0" fmla="*/ 32818 w 226105"/>
              <a:gd name="connsiteY0" fmla="*/ 72 h 222735"/>
              <a:gd name="connsiteX1" fmla="*/ 35993 w 226105"/>
              <a:gd name="connsiteY1" fmla="*/ 104847 h 222735"/>
              <a:gd name="connsiteX2" fmla="*/ 223318 w 226105"/>
              <a:gd name="connsiteY2" fmla="*/ 219147 h 222735"/>
              <a:gd name="connsiteX3" fmla="*/ 143943 w 226105"/>
              <a:gd name="connsiteY3" fmla="*/ 190572 h 222735"/>
              <a:gd name="connsiteX4" fmla="*/ 83618 w 226105"/>
              <a:gd name="connsiteY4" fmla="*/ 155647 h 222735"/>
              <a:gd name="connsiteX5" fmla="*/ 1068 w 226105"/>
              <a:gd name="connsiteY5" fmla="*/ 120722 h 222735"/>
              <a:gd name="connsiteX6" fmla="*/ 32818 w 226105"/>
              <a:gd name="connsiteY6" fmla="*/ 72 h 22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105" h="222735">
                <a:moveTo>
                  <a:pt x="32818" y="72"/>
                </a:moveTo>
                <a:cubicBezTo>
                  <a:pt x="38639" y="-2574"/>
                  <a:pt x="4243" y="68335"/>
                  <a:pt x="35993" y="104847"/>
                </a:cubicBezTo>
                <a:cubicBezTo>
                  <a:pt x="67743" y="141359"/>
                  <a:pt x="205326" y="204859"/>
                  <a:pt x="223318" y="219147"/>
                </a:cubicBezTo>
                <a:cubicBezTo>
                  <a:pt x="241310" y="233435"/>
                  <a:pt x="167226" y="201155"/>
                  <a:pt x="143943" y="190572"/>
                </a:cubicBezTo>
                <a:cubicBezTo>
                  <a:pt x="120660" y="179989"/>
                  <a:pt x="107431" y="167289"/>
                  <a:pt x="83618" y="155647"/>
                </a:cubicBezTo>
                <a:cubicBezTo>
                  <a:pt x="59805" y="144005"/>
                  <a:pt x="8476" y="140830"/>
                  <a:pt x="1068" y="120722"/>
                </a:cubicBezTo>
                <a:cubicBezTo>
                  <a:pt x="-6340" y="100614"/>
                  <a:pt x="26997" y="2718"/>
                  <a:pt x="3281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4DB8C8AC-847C-3009-2E72-4F5402D8F302}"/>
              </a:ext>
            </a:extLst>
          </p:cNvPr>
          <p:cNvSpPr/>
          <p:nvPr/>
        </p:nvSpPr>
        <p:spPr>
          <a:xfrm>
            <a:off x="5330669" y="7565677"/>
            <a:ext cx="679730" cy="79294"/>
          </a:xfrm>
          <a:custGeom>
            <a:avLst/>
            <a:gdLst>
              <a:gd name="connsiteX0" fmla="*/ 156 w 679730"/>
              <a:gd name="connsiteY0" fmla="*/ 76548 h 79294"/>
              <a:gd name="connsiteX1" fmla="*/ 324006 w 679730"/>
              <a:gd name="connsiteY1" fmla="*/ 76548 h 79294"/>
              <a:gd name="connsiteX2" fmla="*/ 209706 w 679730"/>
              <a:gd name="connsiteY2" fmla="*/ 67023 h 79294"/>
              <a:gd name="connsiteX3" fmla="*/ 419256 w 679730"/>
              <a:gd name="connsiteY3" fmla="*/ 47973 h 79294"/>
              <a:gd name="connsiteX4" fmla="*/ 552606 w 679730"/>
              <a:gd name="connsiteY4" fmla="*/ 13048 h 79294"/>
              <a:gd name="connsiteX5" fmla="*/ 679606 w 679730"/>
              <a:gd name="connsiteY5" fmla="*/ 13048 h 79294"/>
              <a:gd name="connsiteX6" fmla="*/ 574831 w 679730"/>
              <a:gd name="connsiteY6" fmla="*/ 13048 h 79294"/>
              <a:gd name="connsiteX7" fmla="*/ 508156 w 679730"/>
              <a:gd name="connsiteY7" fmla="*/ 348 h 79294"/>
              <a:gd name="connsiteX8" fmla="*/ 422431 w 679730"/>
              <a:gd name="connsiteY8" fmla="*/ 28923 h 79294"/>
              <a:gd name="connsiteX9" fmla="*/ 270031 w 679730"/>
              <a:gd name="connsiteY9" fmla="*/ 41623 h 79294"/>
              <a:gd name="connsiteX10" fmla="*/ 371631 w 679730"/>
              <a:gd name="connsiteY10" fmla="*/ 44798 h 79294"/>
              <a:gd name="connsiteX11" fmla="*/ 156 w 679730"/>
              <a:gd name="connsiteY11" fmla="*/ 76548 h 7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730" h="79294">
                <a:moveTo>
                  <a:pt x="156" y="76548"/>
                </a:moveTo>
                <a:cubicBezTo>
                  <a:pt x="-7781" y="81840"/>
                  <a:pt x="289081" y="78136"/>
                  <a:pt x="324006" y="76548"/>
                </a:cubicBezTo>
                <a:cubicBezTo>
                  <a:pt x="358931" y="74960"/>
                  <a:pt x="193831" y="71785"/>
                  <a:pt x="209706" y="67023"/>
                </a:cubicBezTo>
                <a:cubicBezTo>
                  <a:pt x="225581" y="62261"/>
                  <a:pt x="362106" y="56969"/>
                  <a:pt x="419256" y="47973"/>
                </a:cubicBezTo>
                <a:cubicBezTo>
                  <a:pt x="476406" y="38977"/>
                  <a:pt x="509214" y="18869"/>
                  <a:pt x="552606" y="13048"/>
                </a:cubicBezTo>
                <a:cubicBezTo>
                  <a:pt x="595998" y="7227"/>
                  <a:pt x="679606" y="13048"/>
                  <a:pt x="679606" y="13048"/>
                </a:cubicBezTo>
                <a:cubicBezTo>
                  <a:pt x="683310" y="13048"/>
                  <a:pt x="603406" y="15165"/>
                  <a:pt x="574831" y="13048"/>
                </a:cubicBezTo>
                <a:cubicBezTo>
                  <a:pt x="546256" y="10931"/>
                  <a:pt x="533556" y="-2298"/>
                  <a:pt x="508156" y="348"/>
                </a:cubicBezTo>
                <a:cubicBezTo>
                  <a:pt x="482756" y="2994"/>
                  <a:pt x="462118" y="22044"/>
                  <a:pt x="422431" y="28923"/>
                </a:cubicBezTo>
                <a:cubicBezTo>
                  <a:pt x="382744" y="35802"/>
                  <a:pt x="278498" y="38977"/>
                  <a:pt x="270031" y="41623"/>
                </a:cubicBezTo>
                <a:cubicBezTo>
                  <a:pt x="261564" y="44269"/>
                  <a:pt x="415552" y="37919"/>
                  <a:pt x="371631" y="44798"/>
                </a:cubicBezTo>
                <a:cubicBezTo>
                  <a:pt x="327710" y="51677"/>
                  <a:pt x="8093" y="71256"/>
                  <a:pt x="156" y="7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8CF16C8-16F4-5C73-ED6E-63E56826B6DB}"/>
              </a:ext>
            </a:extLst>
          </p:cNvPr>
          <p:cNvSpPr/>
          <p:nvPr/>
        </p:nvSpPr>
        <p:spPr>
          <a:xfrm>
            <a:off x="4832009" y="7613620"/>
            <a:ext cx="478203" cy="121191"/>
          </a:xfrm>
          <a:custGeom>
            <a:avLst/>
            <a:gdLst>
              <a:gd name="connsiteX0" fmla="*/ 341 w 478203"/>
              <a:gd name="connsiteY0" fmla="*/ 30 h 121191"/>
              <a:gd name="connsiteX1" fmla="*/ 238466 w 478203"/>
              <a:gd name="connsiteY1" fmla="*/ 69880 h 121191"/>
              <a:gd name="connsiteX2" fmla="*/ 330541 w 478203"/>
              <a:gd name="connsiteY2" fmla="*/ 57180 h 121191"/>
              <a:gd name="connsiteX3" fmla="*/ 336891 w 478203"/>
              <a:gd name="connsiteY3" fmla="*/ 79405 h 121191"/>
              <a:gd name="connsiteX4" fmla="*/ 476591 w 478203"/>
              <a:gd name="connsiteY4" fmla="*/ 120680 h 121191"/>
              <a:gd name="connsiteX5" fmla="*/ 403566 w 478203"/>
              <a:gd name="connsiteY5" fmla="*/ 101630 h 121191"/>
              <a:gd name="connsiteX6" fmla="*/ 263866 w 478203"/>
              <a:gd name="connsiteY6" fmla="*/ 88930 h 121191"/>
              <a:gd name="connsiteX7" fmla="*/ 374991 w 478203"/>
              <a:gd name="connsiteY7" fmla="*/ 85755 h 121191"/>
              <a:gd name="connsiteX8" fmla="*/ 162266 w 478203"/>
              <a:gd name="connsiteY8" fmla="*/ 79405 h 121191"/>
              <a:gd name="connsiteX9" fmla="*/ 295616 w 478203"/>
              <a:gd name="connsiteY9" fmla="*/ 79405 h 121191"/>
              <a:gd name="connsiteX10" fmla="*/ 341 w 478203"/>
              <a:gd name="connsiteY10" fmla="*/ 30 h 12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203" h="121191">
                <a:moveTo>
                  <a:pt x="341" y="30"/>
                </a:moveTo>
                <a:cubicBezTo>
                  <a:pt x="-9184" y="-1558"/>
                  <a:pt x="183433" y="60355"/>
                  <a:pt x="238466" y="69880"/>
                </a:cubicBezTo>
                <a:cubicBezTo>
                  <a:pt x="293499" y="79405"/>
                  <a:pt x="314137" y="55593"/>
                  <a:pt x="330541" y="57180"/>
                </a:cubicBezTo>
                <a:cubicBezTo>
                  <a:pt x="346945" y="58767"/>
                  <a:pt x="312549" y="68822"/>
                  <a:pt x="336891" y="79405"/>
                </a:cubicBezTo>
                <a:cubicBezTo>
                  <a:pt x="361233" y="89988"/>
                  <a:pt x="465479" y="116976"/>
                  <a:pt x="476591" y="120680"/>
                </a:cubicBezTo>
                <a:cubicBezTo>
                  <a:pt x="487703" y="124384"/>
                  <a:pt x="439020" y="106922"/>
                  <a:pt x="403566" y="101630"/>
                </a:cubicBezTo>
                <a:cubicBezTo>
                  <a:pt x="368112" y="96338"/>
                  <a:pt x="268628" y="91576"/>
                  <a:pt x="263866" y="88930"/>
                </a:cubicBezTo>
                <a:cubicBezTo>
                  <a:pt x="259104" y="86284"/>
                  <a:pt x="391924" y="87343"/>
                  <a:pt x="374991" y="85755"/>
                </a:cubicBezTo>
                <a:cubicBezTo>
                  <a:pt x="358058" y="84168"/>
                  <a:pt x="175495" y="80463"/>
                  <a:pt x="162266" y="79405"/>
                </a:cubicBezTo>
                <a:cubicBezTo>
                  <a:pt x="149037" y="78347"/>
                  <a:pt x="318899" y="91047"/>
                  <a:pt x="295616" y="79405"/>
                </a:cubicBezTo>
                <a:cubicBezTo>
                  <a:pt x="272333" y="67763"/>
                  <a:pt x="9866" y="1618"/>
                  <a:pt x="34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BCD6E05C-8D0D-3DD3-ED00-BAB31B821693}"/>
              </a:ext>
            </a:extLst>
          </p:cNvPr>
          <p:cNvSpPr/>
          <p:nvPr/>
        </p:nvSpPr>
        <p:spPr>
          <a:xfrm>
            <a:off x="5343291" y="7754765"/>
            <a:ext cx="55993" cy="217195"/>
          </a:xfrm>
          <a:custGeom>
            <a:avLst/>
            <a:gdLst>
              <a:gd name="connsiteX0" fmla="*/ 19284 w 55993"/>
              <a:gd name="connsiteY0" fmla="*/ 1760 h 217195"/>
              <a:gd name="connsiteX1" fmla="*/ 6584 w 55993"/>
              <a:gd name="connsiteY1" fmla="*/ 65260 h 217195"/>
              <a:gd name="connsiteX2" fmla="*/ 54209 w 55993"/>
              <a:gd name="connsiteY2" fmla="*/ 211310 h 217195"/>
              <a:gd name="connsiteX3" fmla="*/ 41509 w 55993"/>
              <a:gd name="connsiteY3" fmla="*/ 182735 h 217195"/>
              <a:gd name="connsiteX4" fmla="*/ 234 w 55993"/>
              <a:gd name="connsiteY4" fmla="*/ 128760 h 217195"/>
              <a:gd name="connsiteX5" fmla="*/ 19284 w 55993"/>
              <a:gd name="connsiteY5" fmla="*/ 1760 h 2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93" h="217195">
                <a:moveTo>
                  <a:pt x="19284" y="1760"/>
                </a:moveTo>
                <a:cubicBezTo>
                  <a:pt x="20342" y="-8823"/>
                  <a:pt x="763" y="30335"/>
                  <a:pt x="6584" y="65260"/>
                </a:cubicBezTo>
                <a:cubicBezTo>
                  <a:pt x="12405" y="100185"/>
                  <a:pt x="54209" y="211310"/>
                  <a:pt x="54209" y="211310"/>
                </a:cubicBezTo>
                <a:cubicBezTo>
                  <a:pt x="60030" y="230889"/>
                  <a:pt x="50505" y="196493"/>
                  <a:pt x="41509" y="182735"/>
                </a:cubicBezTo>
                <a:cubicBezTo>
                  <a:pt x="32513" y="168977"/>
                  <a:pt x="2880" y="156277"/>
                  <a:pt x="234" y="128760"/>
                </a:cubicBezTo>
                <a:cubicBezTo>
                  <a:pt x="-2412" y="101243"/>
                  <a:pt x="18226" y="12343"/>
                  <a:pt x="19284" y="1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4AC511F3-8986-4A9B-3664-167FCD7D3031}"/>
              </a:ext>
            </a:extLst>
          </p:cNvPr>
          <p:cNvSpPr/>
          <p:nvPr/>
        </p:nvSpPr>
        <p:spPr>
          <a:xfrm>
            <a:off x="5117914" y="7543404"/>
            <a:ext cx="479860" cy="89311"/>
          </a:xfrm>
          <a:custGeom>
            <a:avLst/>
            <a:gdLst>
              <a:gd name="connsiteX0" fmla="*/ 186 w 479860"/>
              <a:gd name="connsiteY0" fmla="*/ 89296 h 89311"/>
              <a:gd name="connsiteX1" fmla="*/ 158936 w 479860"/>
              <a:gd name="connsiteY1" fmla="*/ 25796 h 89311"/>
              <a:gd name="connsiteX2" fmla="*/ 333561 w 479860"/>
              <a:gd name="connsiteY2" fmla="*/ 25796 h 89311"/>
              <a:gd name="connsiteX3" fmla="*/ 304986 w 479860"/>
              <a:gd name="connsiteY3" fmla="*/ 9921 h 89311"/>
              <a:gd name="connsiteX4" fmla="*/ 479611 w 479860"/>
              <a:gd name="connsiteY4" fmla="*/ 396 h 89311"/>
              <a:gd name="connsiteX5" fmla="*/ 339911 w 479860"/>
              <a:gd name="connsiteY5" fmla="*/ 3571 h 89311"/>
              <a:gd name="connsiteX6" fmla="*/ 190686 w 479860"/>
              <a:gd name="connsiteY6" fmla="*/ 19446 h 89311"/>
              <a:gd name="connsiteX7" fmla="*/ 186 w 479860"/>
              <a:gd name="connsiteY7" fmla="*/ 89296 h 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860" h="89311">
                <a:moveTo>
                  <a:pt x="186" y="89296"/>
                </a:moveTo>
                <a:cubicBezTo>
                  <a:pt x="-5105" y="90354"/>
                  <a:pt x="103374" y="36379"/>
                  <a:pt x="158936" y="25796"/>
                </a:cubicBezTo>
                <a:cubicBezTo>
                  <a:pt x="214499" y="15213"/>
                  <a:pt x="309219" y="28442"/>
                  <a:pt x="333561" y="25796"/>
                </a:cubicBezTo>
                <a:cubicBezTo>
                  <a:pt x="357903" y="23150"/>
                  <a:pt x="280644" y="14154"/>
                  <a:pt x="304986" y="9921"/>
                </a:cubicBezTo>
                <a:cubicBezTo>
                  <a:pt x="329328" y="5688"/>
                  <a:pt x="473790" y="1454"/>
                  <a:pt x="479611" y="396"/>
                </a:cubicBezTo>
                <a:cubicBezTo>
                  <a:pt x="485432" y="-662"/>
                  <a:pt x="388065" y="396"/>
                  <a:pt x="339911" y="3571"/>
                </a:cubicBezTo>
                <a:cubicBezTo>
                  <a:pt x="291757" y="6746"/>
                  <a:pt x="242544" y="6217"/>
                  <a:pt x="190686" y="19446"/>
                </a:cubicBezTo>
                <a:cubicBezTo>
                  <a:pt x="138828" y="32675"/>
                  <a:pt x="5477" y="88238"/>
                  <a:pt x="186" y="89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35140077-2D83-1975-2E61-C21AA4578E49}"/>
              </a:ext>
            </a:extLst>
          </p:cNvPr>
          <p:cNvSpPr/>
          <p:nvPr/>
        </p:nvSpPr>
        <p:spPr>
          <a:xfrm>
            <a:off x="5156133" y="7552507"/>
            <a:ext cx="170360" cy="141712"/>
          </a:xfrm>
          <a:custGeom>
            <a:avLst/>
            <a:gdLst>
              <a:gd name="connsiteX0" fmla="*/ 67 w 170360"/>
              <a:gd name="connsiteY0" fmla="*/ 818 h 141712"/>
              <a:gd name="connsiteX1" fmla="*/ 79442 w 170360"/>
              <a:gd name="connsiteY1" fmla="*/ 77018 h 141712"/>
              <a:gd name="connsiteX2" fmla="*/ 168342 w 170360"/>
              <a:gd name="connsiteY2" fmla="*/ 140518 h 141712"/>
              <a:gd name="connsiteX3" fmla="*/ 142942 w 170360"/>
              <a:gd name="connsiteY3" fmla="*/ 111943 h 141712"/>
              <a:gd name="connsiteX4" fmla="*/ 158817 w 170360"/>
              <a:gd name="connsiteY4" fmla="*/ 32568 h 141712"/>
              <a:gd name="connsiteX5" fmla="*/ 146117 w 170360"/>
              <a:gd name="connsiteY5" fmla="*/ 96068 h 141712"/>
              <a:gd name="connsiteX6" fmla="*/ 66742 w 170360"/>
              <a:gd name="connsiteY6" fmla="*/ 38918 h 141712"/>
              <a:gd name="connsiteX7" fmla="*/ 67 w 170360"/>
              <a:gd name="connsiteY7" fmla="*/ 818 h 14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60" h="141712">
                <a:moveTo>
                  <a:pt x="67" y="818"/>
                </a:moveTo>
                <a:cubicBezTo>
                  <a:pt x="2184" y="7168"/>
                  <a:pt x="51396" y="53735"/>
                  <a:pt x="79442" y="77018"/>
                </a:cubicBezTo>
                <a:cubicBezTo>
                  <a:pt x="107488" y="100301"/>
                  <a:pt x="157759" y="134697"/>
                  <a:pt x="168342" y="140518"/>
                </a:cubicBezTo>
                <a:cubicBezTo>
                  <a:pt x="178925" y="146339"/>
                  <a:pt x="144530" y="129935"/>
                  <a:pt x="142942" y="111943"/>
                </a:cubicBezTo>
                <a:cubicBezTo>
                  <a:pt x="141355" y="93951"/>
                  <a:pt x="158817" y="32568"/>
                  <a:pt x="158817" y="32568"/>
                </a:cubicBezTo>
                <a:cubicBezTo>
                  <a:pt x="159346" y="29922"/>
                  <a:pt x="161463" y="95010"/>
                  <a:pt x="146117" y="96068"/>
                </a:cubicBezTo>
                <a:cubicBezTo>
                  <a:pt x="130771" y="97126"/>
                  <a:pt x="87379" y="51089"/>
                  <a:pt x="66742" y="38918"/>
                </a:cubicBezTo>
                <a:cubicBezTo>
                  <a:pt x="46105" y="26747"/>
                  <a:pt x="-2050" y="-5532"/>
                  <a:pt x="67" y="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17E13BA-34B5-2792-285D-CBDDC09943A4}"/>
              </a:ext>
            </a:extLst>
          </p:cNvPr>
          <p:cNvSpPr/>
          <p:nvPr/>
        </p:nvSpPr>
        <p:spPr>
          <a:xfrm>
            <a:off x="5205483" y="7733351"/>
            <a:ext cx="481665" cy="227640"/>
          </a:xfrm>
          <a:custGeom>
            <a:avLst/>
            <a:gdLst>
              <a:gd name="connsiteX0" fmla="*/ 1517 w 481665"/>
              <a:gd name="connsiteY0" fmla="*/ 118424 h 227640"/>
              <a:gd name="connsiteX1" fmla="*/ 169792 w 481665"/>
              <a:gd name="connsiteY1" fmla="*/ 102549 h 227640"/>
              <a:gd name="connsiteX2" fmla="*/ 477767 w 481665"/>
              <a:gd name="connsiteY2" fmla="*/ 949 h 227640"/>
              <a:gd name="connsiteX3" fmla="*/ 338067 w 481665"/>
              <a:gd name="connsiteY3" fmla="*/ 54924 h 227640"/>
              <a:gd name="connsiteX4" fmla="*/ 258692 w 481665"/>
              <a:gd name="connsiteY4" fmla="*/ 108899 h 227640"/>
              <a:gd name="connsiteX5" fmla="*/ 204717 w 481665"/>
              <a:gd name="connsiteY5" fmla="*/ 226374 h 227640"/>
              <a:gd name="connsiteX6" fmla="*/ 214242 w 481665"/>
              <a:gd name="connsiteY6" fmla="*/ 166049 h 227640"/>
              <a:gd name="connsiteX7" fmla="*/ 261867 w 481665"/>
              <a:gd name="connsiteY7" fmla="*/ 86674 h 227640"/>
              <a:gd name="connsiteX8" fmla="*/ 1517 w 481665"/>
              <a:gd name="connsiteY8" fmla="*/ 118424 h 22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665" h="227640">
                <a:moveTo>
                  <a:pt x="1517" y="118424"/>
                </a:moveTo>
                <a:cubicBezTo>
                  <a:pt x="-13829" y="121070"/>
                  <a:pt x="90417" y="122128"/>
                  <a:pt x="169792" y="102549"/>
                </a:cubicBezTo>
                <a:cubicBezTo>
                  <a:pt x="249167" y="82970"/>
                  <a:pt x="449721" y="8886"/>
                  <a:pt x="477767" y="949"/>
                </a:cubicBezTo>
                <a:cubicBezTo>
                  <a:pt x="505813" y="-6989"/>
                  <a:pt x="374579" y="36932"/>
                  <a:pt x="338067" y="54924"/>
                </a:cubicBezTo>
                <a:cubicBezTo>
                  <a:pt x="301555" y="72916"/>
                  <a:pt x="280917" y="80324"/>
                  <a:pt x="258692" y="108899"/>
                </a:cubicBezTo>
                <a:cubicBezTo>
                  <a:pt x="236467" y="137474"/>
                  <a:pt x="212125" y="216849"/>
                  <a:pt x="204717" y="226374"/>
                </a:cubicBezTo>
                <a:cubicBezTo>
                  <a:pt x="197309" y="235899"/>
                  <a:pt x="204717" y="189332"/>
                  <a:pt x="214242" y="166049"/>
                </a:cubicBezTo>
                <a:cubicBezTo>
                  <a:pt x="223767" y="142766"/>
                  <a:pt x="293088" y="93024"/>
                  <a:pt x="261867" y="86674"/>
                </a:cubicBezTo>
                <a:cubicBezTo>
                  <a:pt x="230646" y="80324"/>
                  <a:pt x="16863" y="115778"/>
                  <a:pt x="1517" y="118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76BCF162-E74F-CB0C-4266-EFB4DD6D32FD}"/>
              </a:ext>
            </a:extLst>
          </p:cNvPr>
          <p:cNvSpPr/>
          <p:nvPr/>
        </p:nvSpPr>
        <p:spPr>
          <a:xfrm>
            <a:off x="4746080" y="7562786"/>
            <a:ext cx="323622" cy="291435"/>
          </a:xfrm>
          <a:custGeom>
            <a:avLst/>
            <a:gdLst>
              <a:gd name="connsiteX0" fmla="*/ 545 w 323622"/>
              <a:gd name="connsiteY0" fmla="*/ 64 h 291435"/>
              <a:gd name="connsiteX1" fmla="*/ 102145 w 323622"/>
              <a:gd name="connsiteY1" fmla="*/ 85789 h 291435"/>
              <a:gd name="connsiteX2" fmla="*/ 105320 w 323622"/>
              <a:gd name="connsiteY2" fmla="*/ 54039 h 291435"/>
              <a:gd name="connsiteX3" fmla="*/ 206920 w 323622"/>
              <a:gd name="connsiteY3" fmla="*/ 136589 h 291435"/>
              <a:gd name="connsiteX4" fmla="*/ 184695 w 323622"/>
              <a:gd name="connsiteY4" fmla="*/ 108014 h 291435"/>
              <a:gd name="connsiteX5" fmla="*/ 318045 w 323622"/>
              <a:gd name="connsiteY5" fmla="*/ 285814 h 291435"/>
              <a:gd name="connsiteX6" fmla="*/ 283120 w 323622"/>
              <a:gd name="connsiteY6" fmla="*/ 235014 h 291435"/>
              <a:gd name="connsiteX7" fmla="*/ 143420 w 323622"/>
              <a:gd name="connsiteY7" fmla="*/ 114364 h 291435"/>
              <a:gd name="connsiteX8" fmla="*/ 152945 w 323622"/>
              <a:gd name="connsiteY8" fmla="*/ 101664 h 291435"/>
              <a:gd name="connsiteX9" fmla="*/ 545 w 323622"/>
              <a:gd name="connsiteY9" fmla="*/ 64 h 2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622" h="291435">
                <a:moveTo>
                  <a:pt x="545" y="64"/>
                </a:moveTo>
                <a:cubicBezTo>
                  <a:pt x="-7922" y="-2582"/>
                  <a:pt x="84683" y="76793"/>
                  <a:pt x="102145" y="85789"/>
                </a:cubicBezTo>
                <a:cubicBezTo>
                  <a:pt x="119608" y="94785"/>
                  <a:pt x="87858" y="45572"/>
                  <a:pt x="105320" y="54039"/>
                </a:cubicBezTo>
                <a:cubicBezTo>
                  <a:pt x="122782" y="62506"/>
                  <a:pt x="193691" y="127593"/>
                  <a:pt x="206920" y="136589"/>
                </a:cubicBezTo>
                <a:cubicBezTo>
                  <a:pt x="220149" y="145585"/>
                  <a:pt x="184695" y="108014"/>
                  <a:pt x="184695" y="108014"/>
                </a:cubicBezTo>
                <a:lnTo>
                  <a:pt x="318045" y="285814"/>
                </a:lnTo>
                <a:cubicBezTo>
                  <a:pt x="334449" y="306981"/>
                  <a:pt x="312224" y="263589"/>
                  <a:pt x="283120" y="235014"/>
                </a:cubicBezTo>
                <a:cubicBezTo>
                  <a:pt x="254016" y="206439"/>
                  <a:pt x="165116" y="136589"/>
                  <a:pt x="143420" y="114364"/>
                </a:cubicBezTo>
                <a:cubicBezTo>
                  <a:pt x="121724" y="92139"/>
                  <a:pt x="171466" y="114893"/>
                  <a:pt x="152945" y="101664"/>
                </a:cubicBezTo>
                <a:cubicBezTo>
                  <a:pt x="134424" y="88435"/>
                  <a:pt x="9012" y="2710"/>
                  <a:pt x="545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4370AB07-94D7-B5B4-2F80-8EA90C0DABB7}"/>
              </a:ext>
            </a:extLst>
          </p:cNvPr>
          <p:cNvSpPr/>
          <p:nvPr/>
        </p:nvSpPr>
        <p:spPr>
          <a:xfrm>
            <a:off x="3686580" y="4622800"/>
            <a:ext cx="147855" cy="1074946"/>
          </a:xfrm>
          <a:custGeom>
            <a:avLst/>
            <a:gdLst>
              <a:gd name="connsiteX0" fmla="*/ 53570 w 147855"/>
              <a:gd name="connsiteY0" fmla="*/ 0 h 1074946"/>
              <a:gd name="connsiteX1" fmla="*/ 15470 w 147855"/>
              <a:gd name="connsiteY1" fmla="*/ 368300 h 1074946"/>
              <a:gd name="connsiteX2" fmla="*/ 31345 w 147855"/>
              <a:gd name="connsiteY2" fmla="*/ 581025 h 1074946"/>
              <a:gd name="connsiteX3" fmla="*/ 12295 w 147855"/>
              <a:gd name="connsiteY3" fmla="*/ 495300 h 1074946"/>
              <a:gd name="connsiteX4" fmla="*/ 98020 w 147855"/>
              <a:gd name="connsiteY4" fmla="*/ 850900 h 1074946"/>
              <a:gd name="connsiteX5" fmla="*/ 72620 w 147855"/>
              <a:gd name="connsiteY5" fmla="*/ 723900 h 1074946"/>
              <a:gd name="connsiteX6" fmla="*/ 113895 w 147855"/>
              <a:gd name="connsiteY6" fmla="*/ 930275 h 1074946"/>
              <a:gd name="connsiteX7" fmla="*/ 142470 w 147855"/>
              <a:gd name="connsiteY7" fmla="*/ 1069975 h 1074946"/>
              <a:gd name="connsiteX8" fmla="*/ 136120 w 147855"/>
              <a:gd name="connsiteY8" fmla="*/ 996950 h 1074946"/>
              <a:gd name="connsiteX9" fmla="*/ 28170 w 147855"/>
              <a:gd name="connsiteY9" fmla="*/ 571500 h 1074946"/>
              <a:gd name="connsiteX10" fmla="*/ 2770 w 147855"/>
              <a:gd name="connsiteY10" fmla="*/ 371475 h 1074946"/>
              <a:gd name="connsiteX11" fmla="*/ 53570 w 147855"/>
              <a:gd name="connsiteY11" fmla="*/ 0 h 107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855" h="1074946">
                <a:moveTo>
                  <a:pt x="53570" y="0"/>
                </a:moveTo>
                <a:cubicBezTo>
                  <a:pt x="55687" y="-529"/>
                  <a:pt x="19174" y="271463"/>
                  <a:pt x="15470" y="368300"/>
                </a:cubicBezTo>
                <a:cubicBezTo>
                  <a:pt x="11766" y="465137"/>
                  <a:pt x="31874" y="559858"/>
                  <a:pt x="31345" y="581025"/>
                </a:cubicBezTo>
                <a:cubicBezTo>
                  <a:pt x="30816" y="602192"/>
                  <a:pt x="1183" y="450321"/>
                  <a:pt x="12295" y="495300"/>
                </a:cubicBezTo>
                <a:cubicBezTo>
                  <a:pt x="23407" y="540279"/>
                  <a:pt x="87966" y="812800"/>
                  <a:pt x="98020" y="850900"/>
                </a:cubicBezTo>
                <a:cubicBezTo>
                  <a:pt x="108074" y="889000"/>
                  <a:pt x="72620" y="723900"/>
                  <a:pt x="72620" y="723900"/>
                </a:cubicBezTo>
                <a:cubicBezTo>
                  <a:pt x="75266" y="737129"/>
                  <a:pt x="102253" y="872596"/>
                  <a:pt x="113895" y="930275"/>
                </a:cubicBezTo>
                <a:cubicBezTo>
                  <a:pt x="125537" y="987954"/>
                  <a:pt x="138766" y="1058863"/>
                  <a:pt x="142470" y="1069975"/>
                </a:cubicBezTo>
                <a:cubicBezTo>
                  <a:pt x="146174" y="1081087"/>
                  <a:pt x="155170" y="1080029"/>
                  <a:pt x="136120" y="996950"/>
                </a:cubicBezTo>
                <a:cubicBezTo>
                  <a:pt x="117070" y="913871"/>
                  <a:pt x="50395" y="675746"/>
                  <a:pt x="28170" y="571500"/>
                </a:cubicBezTo>
                <a:cubicBezTo>
                  <a:pt x="5945" y="467254"/>
                  <a:pt x="-5697" y="461433"/>
                  <a:pt x="2770" y="371475"/>
                </a:cubicBezTo>
                <a:cubicBezTo>
                  <a:pt x="11237" y="281517"/>
                  <a:pt x="51453" y="529"/>
                  <a:pt x="535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30B193CA-1288-D5B6-3D4B-63D265A204DA}"/>
              </a:ext>
            </a:extLst>
          </p:cNvPr>
          <p:cNvSpPr/>
          <p:nvPr/>
        </p:nvSpPr>
        <p:spPr>
          <a:xfrm>
            <a:off x="3836919" y="5663557"/>
            <a:ext cx="102794" cy="387343"/>
          </a:xfrm>
          <a:custGeom>
            <a:avLst/>
            <a:gdLst>
              <a:gd name="connsiteX0" fmla="*/ 8006 w 102794"/>
              <a:gd name="connsiteY0" fmla="*/ 643 h 387343"/>
              <a:gd name="connsiteX1" fmla="*/ 8006 w 102794"/>
              <a:gd name="connsiteY1" fmla="*/ 153043 h 387343"/>
              <a:gd name="connsiteX2" fmla="*/ 100081 w 102794"/>
              <a:gd name="connsiteY2" fmla="*/ 381643 h 387343"/>
              <a:gd name="connsiteX3" fmla="*/ 74681 w 102794"/>
              <a:gd name="connsiteY3" fmla="*/ 305443 h 387343"/>
              <a:gd name="connsiteX4" fmla="*/ 36581 w 102794"/>
              <a:gd name="connsiteY4" fmla="*/ 165743 h 387343"/>
              <a:gd name="connsiteX5" fmla="*/ 36581 w 102794"/>
              <a:gd name="connsiteY5" fmla="*/ 210193 h 387343"/>
              <a:gd name="connsiteX6" fmla="*/ 8006 w 102794"/>
              <a:gd name="connsiteY6" fmla="*/ 643 h 38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94" h="387343">
                <a:moveTo>
                  <a:pt x="8006" y="643"/>
                </a:moveTo>
                <a:cubicBezTo>
                  <a:pt x="3243" y="-8882"/>
                  <a:pt x="-7340" y="89543"/>
                  <a:pt x="8006" y="153043"/>
                </a:cubicBezTo>
                <a:cubicBezTo>
                  <a:pt x="23352" y="216543"/>
                  <a:pt x="88969" y="356243"/>
                  <a:pt x="100081" y="381643"/>
                </a:cubicBezTo>
                <a:cubicBezTo>
                  <a:pt x="111193" y="407043"/>
                  <a:pt x="85264" y="341426"/>
                  <a:pt x="74681" y="305443"/>
                </a:cubicBezTo>
                <a:cubicBezTo>
                  <a:pt x="64098" y="269460"/>
                  <a:pt x="42931" y="181618"/>
                  <a:pt x="36581" y="165743"/>
                </a:cubicBezTo>
                <a:cubicBezTo>
                  <a:pt x="30231" y="149868"/>
                  <a:pt x="40285" y="230831"/>
                  <a:pt x="36581" y="210193"/>
                </a:cubicBezTo>
                <a:cubicBezTo>
                  <a:pt x="32877" y="189555"/>
                  <a:pt x="12769" y="10168"/>
                  <a:pt x="8006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740C7BE-DE49-8A55-7D60-D16E251B6F78}"/>
              </a:ext>
            </a:extLst>
          </p:cNvPr>
          <p:cNvSpPr/>
          <p:nvPr/>
        </p:nvSpPr>
        <p:spPr>
          <a:xfrm>
            <a:off x="3939972" y="6016079"/>
            <a:ext cx="324025" cy="885787"/>
          </a:xfrm>
          <a:custGeom>
            <a:avLst/>
            <a:gdLst>
              <a:gd name="connsiteX0" fmla="*/ 203 w 324025"/>
              <a:gd name="connsiteY0" fmla="*/ 546 h 885787"/>
              <a:gd name="connsiteX1" fmla="*/ 25603 w 324025"/>
              <a:gd name="connsiteY1" fmla="*/ 222796 h 885787"/>
              <a:gd name="connsiteX2" fmla="*/ 101803 w 324025"/>
              <a:gd name="connsiteY2" fmla="*/ 524421 h 885787"/>
              <a:gd name="connsiteX3" fmla="*/ 73228 w 324025"/>
              <a:gd name="connsiteY3" fmla="*/ 448221 h 885787"/>
              <a:gd name="connsiteX4" fmla="*/ 317703 w 324025"/>
              <a:gd name="connsiteY4" fmla="*/ 873671 h 885787"/>
              <a:gd name="connsiteX5" fmla="*/ 257378 w 324025"/>
              <a:gd name="connsiteY5" fmla="*/ 778421 h 885787"/>
              <a:gd name="connsiteX6" fmla="*/ 92278 w 324025"/>
              <a:gd name="connsiteY6" fmla="*/ 514896 h 885787"/>
              <a:gd name="connsiteX7" fmla="*/ 57353 w 324025"/>
              <a:gd name="connsiteY7" fmla="*/ 406946 h 885787"/>
              <a:gd name="connsiteX8" fmla="*/ 16078 w 324025"/>
              <a:gd name="connsiteY8" fmla="*/ 286296 h 885787"/>
              <a:gd name="connsiteX9" fmla="*/ 203 w 324025"/>
              <a:gd name="connsiteY9" fmla="*/ 546 h 8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25" h="885787">
                <a:moveTo>
                  <a:pt x="203" y="546"/>
                </a:moveTo>
                <a:cubicBezTo>
                  <a:pt x="1791" y="-10037"/>
                  <a:pt x="8670" y="135484"/>
                  <a:pt x="25603" y="222796"/>
                </a:cubicBezTo>
                <a:cubicBezTo>
                  <a:pt x="42536" y="310109"/>
                  <a:pt x="93866" y="486850"/>
                  <a:pt x="101803" y="524421"/>
                </a:cubicBezTo>
                <a:cubicBezTo>
                  <a:pt x="109740" y="561992"/>
                  <a:pt x="37245" y="390013"/>
                  <a:pt x="73228" y="448221"/>
                </a:cubicBezTo>
                <a:cubicBezTo>
                  <a:pt x="109211" y="506429"/>
                  <a:pt x="287011" y="818638"/>
                  <a:pt x="317703" y="873671"/>
                </a:cubicBezTo>
                <a:cubicBezTo>
                  <a:pt x="348395" y="928704"/>
                  <a:pt x="257378" y="778421"/>
                  <a:pt x="257378" y="778421"/>
                </a:cubicBezTo>
                <a:cubicBezTo>
                  <a:pt x="219807" y="718625"/>
                  <a:pt x="125615" y="576808"/>
                  <a:pt x="92278" y="514896"/>
                </a:cubicBezTo>
                <a:cubicBezTo>
                  <a:pt x="58941" y="452984"/>
                  <a:pt x="70053" y="445046"/>
                  <a:pt x="57353" y="406946"/>
                </a:cubicBezTo>
                <a:cubicBezTo>
                  <a:pt x="44653" y="368846"/>
                  <a:pt x="25603" y="347150"/>
                  <a:pt x="16078" y="286296"/>
                </a:cubicBezTo>
                <a:cubicBezTo>
                  <a:pt x="6553" y="225442"/>
                  <a:pt x="-1385" y="11129"/>
                  <a:pt x="203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B8453B5-359B-B1D2-B1C7-C2F6705BE28B}"/>
              </a:ext>
            </a:extLst>
          </p:cNvPr>
          <p:cNvSpPr/>
          <p:nvPr/>
        </p:nvSpPr>
        <p:spPr>
          <a:xfrm>
            <a:off x="4306784" y="6886935"/>
            <a:ext cx="390261" cy="752933"/>
          </a:xfrm>
          <a:custGeom>
            <a:avLst/>
            <a:gdLst>
              <a:gd name="connsiteX0" fmla="*/ 4866 w 390261"/>
              <a:gd name="connsiteY0" fmla="*/ 5990 h 752933"/>
              <a:gd name="connsiteX1" fmla="*/ 246166 w 390261"/>
              <a:gd name="connsiteY1" fmla="*/ 498115 h 752933"/>
              <a:gd name="connsiteX2" fmla="*/ 236641 w 390261"/>
              <a:gd name="connsiteY2" fmla="*/ 466365 h 752933"/>
              <a:gd name="connsiteX3" fmla="*/ 389041 w 390261"/>
              <a:gd name="connsiteY3" fmla="*/ 748940 h 752933"/>
              <a:gd name="connsiteX4" fmla="*/ 296966 w 390261"/>
              <a:gd name="connsiteY4" fmla="*/ 606065 h 752933"/>
              <a:gd name="connsiteX5" fmla="*/ 100116 w 390261"/>
              <a:gd name="connsiteY5" fmla="*/ 247290 h 752933"/>
              <a:gd name="connsiteX6" fmla="*/ 4866 w 390261"/>
              <a:gd name="connsiteY6" fmla="*/ 5990 h 7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261" h="752933">
                <a:moveTo>
                  <a:pt x="4866" y="5990"/>
                </a:moveTo>
                <a:cubicBezTo>
                  <a:pt x="29208" y="47794"/>
                  <a:pt x="207537" y="421386"/>
                  <a:pt x="246166" y="498115"/>
                </a:cubicBezTo>
                <a:cubicBezTo>
                  <a:pt x="284795" y="574844"/>
                  <a:pt x="212829" y="424561"/>
                  <a:pt x="236641" y="466365"/>
                </a:cubicBezTo>
                <a:cubicBezTo>
                  <a:pt x="260454" y="508169"/>
                  <a:pt x="378987" y="725657"/>
                  <a:pt x="389041" y="748940"/>
                </a:cubicBezTo>
                <a:cubicBezTo>
                  <a:pt x="399095" y="772223"/>
                  <a:pt x="345120" y="689673"/>
                  <a:pt x="296966" y="606065"/>
                </a:cubicBezTo>
                <a:cubicBezTo>
                  <a:pt x="248812" y="522457"/>
                  <a:pt x="147212" y="343069"/>
                  <a:pt x="100116" y="247290"/>
                </a:cubicBezTo>
                <a:cubicBezTo>
                  <a:pt x="53020" y="151511"/>
                  <a:pt x="-19476" y="-35814"/>
                  <a:pt x="4866" y="5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E14BD22-E3F0-35F8-B23A-BDB6FC708209}"/>
              </a:ext>
            </a:extLst>
          </p:cNvPr>
          <p:cNvSpPr/>
          <p:nvPr/>
        </p:nvSpPr>
        <p:spPr>
          <a:xfrm>
            <a:off x="4707303" y="7565839"/>
            <a:ext cx="602512" cy="730130"/>
          </a:xfrm>
          <a:custGeom>
            <a:avLst/>
            <a:gdLst>
              <a:gd name="connsiteX0" fmla="*/ 10747 w 602512"/>
              <a:gd name="connsiteY0" fmla="*/ 9711 h 730130"/>
              <a:gd name="connsiteX1" fmla="*/ 267922 w 602512"/>
              <a:gd name="connsiteY1" fmla="*/ 390711 h 730130"/>
              <a:gd name="connsiteX2" fmla="*/ 261572 w 602512"/>
              <a:gd name="connsiteY2" fmla="*/ 324036 h 730130"/>
              <a:gd name="connsiteX3" fmla="*/ 579072 w 602512"/>
              <a:gd name="connsiteY3" fmla="*/ 705036 h 730130"/>
              <a:gd name="connsiteX4" fmla="*/ 544147 w 602512"/>
              <a:gd name="connsiteY4" fmla="*/ 657411 h 730130"/>
              <a:gd name="connsiteX5" fmla="*/ 267922 w 602512"/>
              <a:gd name="connsiteY5" fmla="*/ 362136 h 730130"/>
              <a:gd name="connsiteX6" fmla="*/ 67897 w 602512"/>
              <a:gd name="connsiteY6" fmla="*/ 133536 h 730130"/>
              <a:gd name="connsiteX7" fmla="*/ 10747 w 602512"/>
              <a:gd name="connsiteY7" fmla="*/ 9711 h 7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512" h="730130">
                <a:moveTo>
                  <a:pt x="10747" y="9711"/>
                </a:moveTo>
                <a:cubicBezTo>
                  <a:pt x="44084" y="52573"/>
                  <a:pt x="226118" y="338324"/>
                  <a:pt x="267922" y="390711"/>
                </a:cubicBezTo>
                <a:cubicBezTo>
                  <a:pt x="309726" y="443099"/>
                  <a:pt x="209714" y="271649"/>
                  <a:pt x="261572" y="324036"/>
                </a:cubicBezTo>
                <a:cubicBezTo>
                  <a:pt x="313430" y="376424"/>
                  <a:pt x="531976" y="649474"/>
                  <a:pt x="579072" y="705036"/>
                </a:cubicBezTo>
                <a:cubicBezTo>
                  <a:pt x="626168" y="760599"/>
                  <a:pt x="596005" y="714561"/>
                  <a:pt x="544147" y="657411"/>
                </a:cubicBezTo>
                <a:cubicBezTo>
                  <a:pt x="492289" y="600261"/>
                  <a:pt x="347297" y="449448"/>
                  <a:pt x="267922" y="362136"/>
                </a:cubicBezTo>
                <a:cubicBezTo>
                  <a:pt x="188547" y="274824"/>
                  <a:pt x="107055" y="190686"/>
                  <a:pt x="67897" y="133536"/>
                </a:cubicBezTo>
                <a:cubicBezTo>
                  <a:pt x="28739" y="76386"/>
                  <a:pt x="-22590" y="-33151"/>
                  <a:pt x="10747" y="9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54A85FF-572F-B2C3-7B51-1AD0225649C7}"/>
              </a:ext>
            </a:extLst>
          </p:cNvPr>
          <p:cNvSpPr/>
          <p:nvPr/>
        </p:nvSpPr>
        <p:spPr>
          <a:xfrm>
            <a:off x="5334797" y="7912093"/>
            <a:ext cx="1088327" cy="396425"/>
          </a:xfrm>
          <a:custGeom>
            <a:avLst/>
            <a:gdLst>
              <a:gd name="connsiteX0" fmla="*/ 110328 w 1088327"/>
              <a:gd name="connsiteY0" fmla="*/ 368307 h 396425"/>
              <a:gd name="connsiteX1" fmla="*/ 770728 w 1088327"/>
              <a:gd name="connsiteY1" fmla="*/ 193682 h 396425"/>
              <a:gd name="connsiteX2" fmla="*/ 364328 w 1088327"/>
              <a:gd name="connsiteY2" fmla="*/ 320682 h 396425"/>
              <a:gd name="connsiteX3" fmla="*/ 805653 w 1088327"/>
              <a:gd name="connsiteY3" fmla="*/ 165107 h 396425"/>
              <a:gd name="connsiteX4" fmla="*/ 1088228 w 1088327"/>
              <a:gd name="connsiteY4" fmla="*/ 7 h 396425"/>
              <a:gd name="connsiteX5" fmla="*/ 777078 w 1088327"/>
              <a:gd name="connsiteY5" fmla="*/ 158757 h 396425"/>
              <a:gd name="connsiteX6" fmla="*/ 424653 w 1088327"/>
              <a:gd name="connsiteY6" fmla="*/ 254007 h 396425"/>
              <a:gd name="connsiteX7" fmla="*/ 491328 w 1088327"/>
              <a:gd name="connsiteY7" fmla="*/ 247657 h 396425"/>
              <a:gd name="connsiteX8" fmla="*/ 40478 w 1088327"/>
              <a:gd name="connsiteY8" fmla="*/ 384182 h 396425"/>
              <a:gd name="connsiteX9" fmla="*/ 110328 w 1088327"/>
              <a:gd name="connsiteY9" fmla="*/ 368307 h 39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8327" h="396425">
                <a:moveTo>
                  <a:pt x="110328" y="368307"/>
                </a:moveTo>
                <a:lnTo>
                  <a:pt x="770728" y="193682"/>
                </a:lnTo>
                <a:cubicBezTo>
                  <a:pt x="813061" y="185745"/>
                  <a:pt x="358507" y="325444"/>
                  <a:pt x="364328" y="320682"/>
                </a:cubicBezTo>
                <a:cubicBezTo>
                  <a:pt x="370149" y="315920"/>
                  <a:pt x="685003" y="218553"/>
                  <a:pt x="805653" y="165107"/>
                </a:cubicBezTo>
                <a:cubicBezTo>
                  <a:pt x="926303" y="111661"/>
                  <a:pt x="1092990" y="1065"/>
                  <a:pt x="1088228" y="7"/>
                </a:cubicBezTo>
                <a:cubicBezTo>
                  <a:pt x="1083466" y="-1051"/>
                  <a:pt x="887674" y="116424"/>
                  <a:pt x="777078" y="158757"/>
                </a:cubicBezTo>
                <a:cubicBezTo>
                  <a:pt x="666482" y="201090"/>
                  <a:pt x="472278" y="239190"/>
                  <a:pt x="424653" y="254007"/>
                </a:cubicBezTo>
                <a:cubicBezTo>
                  <a:pt x="377028" y="268824"/>
                  <a:pt x="555357" y="225961"/>
                  <a:pt x="491328" y="247657"/>
                </a:cubicBezTo>
                <a:cubicBezTo>
                  <a:pt x="427299" y="269353"/>
                  <a:pt x="109799" y="364074"/>
                  <a:pt x="40478" y="384182"/>
                </a:cubicBezTo>
                <a:cubicBezTo>
                  <a:pt x="-28843" y="404290"/>
                  <a:pt x="-11380" y="400057"/>
                  <a:pt x="110328" y="368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73F83007-FA47-B226-7F21-20BC3831C8EA}"/>
              </a:ext>
            </a:extLst>
          </p:cNvPr>
          <p:cNvSpPr/>
          <p:nvPr/>
        </p:nvSpPr>
        <p:spPr>
          <a:xfrm>
            <a:off x="6423979" y="6687102"/>
            <a:ext cx="700890" cy="1253761"/>
          </a:xfrm>
          <a:custGeom>
            <a:avLst/>
            <a:gdLst>
              <a:gd name="connsiteX0" fmla="*/ 700721 w 700890"/>
              <a:gd name="connsiteY0" fmla="*/ 2623 h 1253761"/>
              <a:gd name="connsiteX1" fmla="*/ 326071 w 700890"/>
              <a:gd name="connsiteY1" fmla="*/ 824948 h 1253761"/>
              <a:gd name="connsiteX2" fmla="*/ 370521 w 700890"/>
              <a:gd name="connsiteY2" fmla="*/ 774148 h 1253761"/>
              <a:gd name="connsiteX3" fmla="*/ 8571 w 700890"/>
              <a:gd name="connsiteY3" fmla="*/ 1237698 h 1253761"/>
              <a:gd name="connsiteX4" fmla="*/ 138746 w 700890"/>
              <a:gd name="connsiteY4" fmla="*/ 1097998 h 1253761"/>
              <a:gd name="connsiteX5" fmla="*/ 418146 w 700890"/>
              <a:gd name="connsiteY5" fmla="*/ 621748 h 1253761"/>
              <a:gd name="connsiteX6" fmla="*/ 557846 w 700890"/>
              <a:gd name="connsiteY6" fmla="*/ 310598 h 1253761"/>
              <a:gd name="connsiteX7" fmla="*/ 376871 w 700890"/>
              <a:gd name="connsiteY7" fmla="*/ 555073 h 1253761"/>
              <a:gd name="connsiteX8" fmla="*/ 700721 w 700890"/>
              <a:gd name="connsiteY8" fmla="*/ 2623 h 125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890" h="1253761">
                <a:moveTo>
                  <a:pt x="700721" y="2623"/>
                </a:moveTo>
                <a:cubicBezTo>
                  <a:pt x="692254" y="47602"/>
                  <a:pt x="381104" y="696361"/>
                  <a:pt x="326071" y="824948"/>
                </a:cubicBezTo>
                <a:cubicBezTo>
                  <a:pt x="271038" y="953535"/>
                  <a:pt x="423438" y="705356"/>
                  <a:pt x="370521" y="774148"/>
                </a:cubicBezTo>
                <a:cubicBezTo>
                  <a:pt x="317604" y="842940"/>
                  <a:pt x="47200" y="1183723"/>
                  <a:pt x="8571" y="1237698"/>
                </a:cubicBezTo>
                <a:cubicBezTo>
                  <a:pt x="-30058" y="1291673"/>
                  <a:pt x="70484" y="1200656"/>
                  <a:pt x="138746" y="1097998"/>
                </a:cubicBezTo>
                <a:cubicBezTo>
                  <a:pt x="207008" y="995340"/>
                  <a:pt x="348296" y="752981"/>
                  <a:pt x="418146" y="621748"/>
                </a:cubicBezTo>
                <a:cubicBezTo>
                  <a:pt x="487996" y="490515"/>
                  <a:pt x="564725" y="321710"/>
                  <a:pt x="557846" y="310598"/>
                </a:cubicBezTo>
                <a:cubicBezTo>
                  <a:pt x="550967" y="299486"/>
                  <a:pt x="356763" y="604815"/>
                  <a:pt x="376871" y="555073"/>
                </a:cubicBezTo>
                <a:cubicBezTo>
                  <a:pt x="396979" y="505331"/>
                  <a:pt x="709188" y="-42356"/>
                  <a:pt x="700721" y="2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07E8EC4E-12B3-2DD9-B7B8-0EE8B95F862D}"/>
              </a:ext>
            </a:extLst>
          </p:cNvPr>
          <p:cNvSpPr/>
          <p:nvPr/>
        </p:nvSpPr>
        <p:spPr>
          <a:xfrm>
            <a:off x="7013559" y="6075856"/>
            <a:ext cx="154087" cy="677476"/>
          </a:xfrm>
          <a:custGeom>
            <a:avLst/>
            <a:gdLst>
              <a:gd name="connsiteX0" fmla="*/ 16 w 154087"/>
              <a:gd name="connsiteY0" fmla="*/ 1094 h 677476"/>
              <a:gd name="connsiteX1" fmla="*/ 142891 w 154087"/>
              <a:gd name="connsiteY1" fmla="*/ 451944 h 677476"/>
              <a:gd name="connsiteX2" fmla="*/ 142891 w 154087"/>
              <a:gd name="connsiteY2" fmla="*/ 401144 h 677476"/>
              <a:gd name="connsiteX3" fmla="*/ 127016 w 154087"/>
              <a:gd name="connsiteY3" fmla="*/ 677369 h 677476"/>
              <a:gd name="connsiteX4" fmla="*/ 127016 w 154087"/>
              <a:gd name="connsiteY4" fmla="*/ 432894 h 677476"/>
              <a:gd name="connsiteX5" fmla="*/ 133366 w 154087"/>
              <a:gd name="connsiteY5" fmla="*/ 328119 h 677476"/>
              <a:gd name="connsiteX6" fmla="*/ 16 w 154087"/>
              <a:gd name="connsiteY6" fmla="*/ 1094 h 67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87" h="677476">
                <a:moveTo>
                  <a:pt x="16" y="1094"/>
                </a:moveTo>
                <a:cubicBezTo>
                  <a:pt x="1603" y="21731"/>
                  <a:pt x="119079" y="385269"/>
                  <a:pt x="142891" y="451944"/>
                </a:cubicBezTo>
                <a:cubicBezTo>
                  <a:pt x="166704" y="518619"/>
                  <a:pt x="145537" y="363573"/>
                  <a:pt x="142891" y="401144"/>
                </a:cubicBezTo>
                <a:cubicBezTo>
                  <a:pt x="140245" y="438715"/>
                  <a:pt x="129662" y="672077"/>
                  <a:pt x="127016" y="677369"/>
                </a:cubicBezTo>
                <a:cubicBezTo>
                  <a:pt x="124370" y="682661"/>
                  <a:pt x="125958" y="491102"/>
                  <a:pt x="127016" y="432894"/>
                </a:cubicBezTo>
                <a:cubicBezTo>
                  <a:pt x="128074" y="374686"/>
                  <a:pt x="152416" y="398498"/>
                  <a:pt x="133366" y="328119"/>
                </a:cubicBezTo>
                <a:cubicBezTo>
                  <a:pt x="114316" y="257740"/>
                  <a:pt x="-1571" y="-19543"/>
                  <a:pt x="16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1F98453F-5E3D-D858-E7C2-8287325A58F7}"/>
              </a:ext>
            </a:extLst>
          </p:cNvPr>
          <p:cNvSpPr/>
          <p:nvPr/>
        </p:nvSpPr>
        <p:spPr>
          <a:xfrm>
            <a:off x="6617025" y="6045193"/>
            <a:ext cx="295104" cy="762742"/>
          </a:xfrm>
          <a:custGeom>
            <a:avLst/>
            <a:gdLst>
              <a:gd name="connsiteX0" fmla="*/ 294950 w 295104"/>
              <a:gd name="connsiteY0" fmla="*/ 7 h 762742"/>
              <a:gd name="connsiteX1" fmla="*/ 91750 w 295104"/>
              <a:gd name="connsiteY1" fmla="*/ 361957 h 762742"/>
              <a:gd name="connsiteX2" fmla="*/ 2850 w 295104"/>
              <a:gd name="connsiteY2" fmla="*/ 752482 h 762742"/>
              <a:gd name="connsiteX3" fmla="*/ 25075 w 295104"/>
              <a:gd name="connsiteY3" fmla="*/ 625482 h 762742"/>
              <a:gd name="connsiteX4" fmla="*/ 56825 w 295104"/>
              <a:gd name="connsiteY4" fmla="*/ 371482 h 762742"/>
              <a:gd name="connsiteX5" fmla="*/ 294950 w 295104"/>
              <a:gd name="connsiteY5" fmla="*/ 7 h 7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104" h="762742">
                <a:moveTo>
                  <a:pt x="294950" y="7"/>
                </a:moveTo>
                <a:cubicBezTo>
                  <a:pt x="300771" y="-1581"/>
                  <a:pt x="140433" y="236545"/>
                  <a:pt x="91750" y="361957"/>
                </a:cubicBezTo>
                <a:cubicBezTo>
                  <a:pt x="43067" y="487370"/>
                  <a:pt x="13962" y="708561"/>
                  <a:pt x="2850" y="752482"/>
                </a:cubicBezTo>
                <a:cubicBezTo>
                  <a:pt x="-8262" y="796403"/>
                  <a:pt x="16079" y="688982"/>
                  <a:pt x="25075" y="625482"/>
                </a:cubicBezTo>
                <a:cubicBezTo>
                  <a:pt x="34071" y="561982"/>
                  <a:pt x="15550" y="474669"/>
                  <a:pt x="56825" y="371482"/>
                </a:cubicBezTo>
                <a:cubicBezTo>
                  <a:pt x="98100" y="268295"/>
                  <a:pt x="289129" y="1595"/>
                  <a:pt x="29495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7942635-6BC2-91A2-BFCD-BDA66DE37FD3}"/>
              </a:ext>
            </a:extLst>
          </p:cNvPr>
          <p:cNvSpPr/>
          <p:nvPr/>
        </p:nvSpPr>
        <p:spPr>
          <a:xfrm>
            <a:off x="5973092" y="5978517"/>
            <a:ext cx="656337" cy="445741"/>
          </a:xfrm>
          <a:custGeom>
            <a:avLst/>
            <a:gdLst>
              <a:gd name="connsiteX0" fmla="*/ 656308 w 656337"/>
              <a:gd name="connsiteY0" fmla="*/ 8 h 445741"/>
              <a:gd name="connsiteX1" fmla="*/ 361033 w 656337"/>
              <a:gd name="connsiteY1" fmla="*/ 269883 h 445741"/>
              <a:gd name="connsiteX2" fmla="*/ 2258 w 656337"/>
              <a:gd name="connsiteY2" fmla="*/ 444508 h 445741"/>
              <a:gd name="connsiteX3" fmla="*/ 199108 w 656337"/>
              <a:gd name="connsiteY3" fmla="*/ 352433 h 445741"/>
              <a:gd name="connsiteX4" fmla="*/ 516608 w 656337"/>
              <a:gd name="connsiteY4" fmla="*/ 203208 h 445741"/>
              <a:gd name="connsiteX5" fmla="*/ 380083 w 656337"/>
              <a:gd name="connsiteY5" fmla="*/ 260358 h 445741"/>
              <a:gd name="connsiteX6" fmla="*/ 656308 w 656337"/>
              <a:gd name="connsiteY6" fmla="*/ 8 h 44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337" h="445741">
                <a:moveTo>
                  <a:pt x="656308" y="8"/>
                </a:moveTo>
                <a:cubicBezTo>
                  <a:pt x="653133" y="1595"/>
                  <a:pt x="470041" y="195800"/>
                  <a:pt x="361033" y="269883"/>
                </a:cubicBezTo>
                <a:cubicBezTo>
                  <a:pt x="252025" y="343966"/>
                  <a:pt x="29245" y="430750"/>
                  <a:pt x="2258" y="444508"/>
                </a:cubicBezTo>
                <a:cubicBezTo>
                  <a:pt x="-24730" y="458266"/>
                  <a:pt x="199108" y="352433"/>
                  <a:pt x="199108" y="352433"/>
                </a:cubicBezTo>
                <a:lnTo>
                  <a:pt x="516608" y="203208"/>
                </a:lnTo>
                <a:cubicBezTo>
                  <a:pt x="546770" y="187862"/>
                  <a:pt x="352037" y="288933"/>
                  <a:pt x="380083" y="260358"/>
                </a:cubicBezTo>
                <a:cubicBezTo>
                  <a:pt x="408129" y="231783"/>
                  <a:pt x="659483" y="-1579"/>
                  <a:pt x="65630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B13A30B-A426-8DB3-B25A-6A1622E7939A}"/>
              </a:ext>
            </a:extLst>
          </p:cNvPr>
          <p:cNvSpPr/>
          <p:nvPr/>
        </p:nvSpPr>
        <p:spPr>
          <a:xfrm>
            <a:off x="5888919" y="6661148"/>
            <a:ext cx="110093" cy="531243"/>
          </a:xfrm>
          <a:custGeom>
            <a:avLst/>
            <a:gdLst>
              <a:gd name="connsiteX0" fmla="*/ 3881 w 110093"/>
              <a:gd name="connsiteY0" fmla="*/ 2 h 531243"/>
              <a:gd name="connsiteX1" fmla="*/ 92781 w 110093"/>
              <a:gd name="connsiteY1" fmla="*/ 152402 h 531243"/>
              <a:gd name="connsiteX2" fmla="*/ 32456 w 110093"/>
              <a:gd name="connsiteY2" fmla="*/ 371477 h 531243"/>
              <a:gd name="connsiteX3" fmla="*/ 108656 w 110093"/>
              <a:gd name="connsiteY3" fmla="*/ 228602 h 531243"/>
              <a:gd name="connsiteX4" fmla="*/ 706 w 110093"/>
              <a:gd name="connsiteY4" fmla="*/ 530227 h 531243"/>
              <a:gd name="connsiteX5" fmla="*/ 64206 w 110093"/>
              <a:gd name="connsiteY5" fmla="*/ 320677 h 531243"/>
              <a:gd name="connsiteX6" fmla="*/ 108656 w 110093"/>
              <a:gd name="connsiteY6" fmla="*/ 155577 h 531243"/>
              <a:gd name="connsiteX7" fmla="*/ 3881 w 110093"/>
              <a:gd name="connsiteY7" fmla="*/ 2 h 5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93" h="531243">
                <a:moveTo>
                  <a:pt x="3881" y="2"/>
                </a:moveTo>
                <a:cubicBezTo>
                  <a:pt x="1235" y="-527"/>
                  <a:pt x="88019" y="90490"/>
                  <a:pt x="92781" y="152402"/>
                </a:cubicBezTo>
                <a:cubicBezTo>
                  <a:pt x="97544" y="214315"/>
                  <a:pt x="29810" y="358777"/>
                  <a:pt x="32456" y="371477"/>
                </a:cubicBezTo>
                <a:cubicBezTo>
                  <a:pt x="35102" y="384177"/>
                  <a:pt x="113948" y="202144"/>
                  <a:pt x="108656" y="228602"/>
                </a:cubicBezTo>
                <a:cubicBezTo>
                  <a:pt x="103364" y="255060"/>
                  <a:pt x="8114" y="514881"/>
                  <a:pt x="706" y="530227"/>
                </a:cubicBezTo>
                <a:cubicBezTo>
                  <a:pt x="-6702" y="545573"/>
                  <a:pt x="46214" y="383119"/>
                  <a:pt x="64206" y="320677"/>
                </a:cubicBezTo>
                <a:cubicBezTo>
                  <a:pt x="82198" y="258235"/>
                  <a:pt x="117652" y="209023"/>
                  <a:pt x="108656" y="155577"/>
                </a:cubicBezTo>
                <a:cubicBezTo>
                  <a:pt x="99660" y="102131"/>
                  <a:pt x="6527" y="531"/>
                  <a:pt x="38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28916B3-89CF-71ED-15EC-515DB4A9055C}"/>
              </a:ext>
            </a:extLst>
          </p:cNvPr>
          <p:cNvSpPr/>
          <p:nvPr/>
        </p:nvSpPr>
        <p:spPr>
          <a:xfrm>
            <a:off x="4546441" y="6597231"/>
            <a:ext cx="118884" cy="308726"/>
          </a:xfrm>
          <a:custGeom>
            <a:avLst/>
            <a:gdLst>
              <a:gd name="connsiteX0" fmla="*/ 159 w 118884"/>
              <a:gd name="connsiteY0" fmla="*/ 419 h 308726"/>
              <a:gd name="connsiteX1" fmla="*/ 92234 w 118884"/>
              <a:gd name="connsiteY1" fmla="*/ 124244 h 308726"/>
              <a:gd name="connsiteX2" fmla="*/ 89059 w 118884"/>
              <a:gd name="connsiteY2" fmla="*/ 308394 h 308726"/>
              <a:gd name="connsiteX3" fmla="*/ 117634 w 118884"/>
              <a:gd name="connsiteY3" fmla="*/ 165519 h 308726"/>
              <a:gd name="connsiteX4" fmla="*/ 159 w 118884"/>
              <a:gd name="connsiteY4" fmla="*/ 419 h 30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84" h="308726">
                <a:moveTo>
                  <a:pt x="159" y="419"/>
                </a:moveTo>
                <a:cubicBezTo>
                  <a:pt x="-4074" y="-6460"/>
                  <a:pt x="77417" y="72915"/>
                  <a:pt x="92234" y="124244"/>
                </a:cubicBezTo>
                <a:cubicBezTo>
                  <a:pt x="107051" y="175573"/>
                  <a:pt x="84826" y="301515"/>
                  <a:pt x="89059" y="308394"/>
                </a:cubicBezTo>
                <a:cubicBezTo>
                  <a:pt x="93292" y="315273"/>
                  <a:pt x="125571" y="213673"/>
                  <a:pt x="117634" y="165519"/>
                </a:cubicBezTo>
                <a:cubicBezTo>
                  <a:pt x="109697" y="117365"/>
                  <a:pt x="4392" y="7298"/>
                  <a:pt x="159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B162167-89E5-57C6-50B8-44A166E450D2}"/>
              </a:ext>
            </a:extLst>
          </p:cNvPr>
          <p:cNvSpPr/>
          <p:nvPr/>
        </p:nvSpPr>
        <p:spPr>
          <a:xfrm>
            <a:off x="4747566" y="7286264"/>
            <a:ext cx="72522" cy="156091"/>
          </a:xfrm>
          <a:custGeom>
            <a:avLst/>
            <a:gdLst>
              <a:gd name="connsiteX0" fmla="*/ 72084 w 72522"/>
              <a:gd name="connsiteY0" fmla="*/ 361 h 156091"/>
              <a:gd name="connsiteX1" fmla="*/ 37159 w 72522"/>
              <a:gd name="connsiteY1" fmla="*/ 47986 h 156091"/>
              <a:gd name="connsiteX2" fmla="*/ 2234 w 72522"/>
              <a:gd name="connsiteY2" fmla="*/ 155936 h 156091"/>
              <a:gd name="connsiteX3" fmla="*/ 11759 w 72522"/>
              <a:gd name="connsiteY3" fmla="*/ 70211 h 156091"/>
              <a:gd name="connsiteX4" fmla="*/ 72084 w 72522"/>
              <a:gd name="connsiteY4" fmla="*/ 361 h 15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22" h="156091">
                <a:moveTo>
                  <a:pt x="72084" y="361"/>
                </a:moveTo>
                <a:cubicBezTo>
                  <a:pt x="76317" y="-3343"/>
                  <a:pt x="48801" y="22057"/>
                  <a:pt x="37159" y="47986"/>
                </a:cubicBezTo>
                <a:cubicBezTo>
                  <a:pt x="25517" y="73915"/>
                  <a:pt x="6467" y="152232"/>
                  <a:pt x="2234" y="155936"/>
                </a:cubicBezTo>
                <a:cubicBezTo>
                  <a:pt x="-1999" y="159640"/>
                  <a:pt x="-941" y="96140"/>
                  <a:pt x="11759" y="70211"/>
                </a:cubicBezTo>
                <a:cubicBezTo>
                  <a:pt x="24459" y="44282"/>
                  <a:pt x="67851" y="4065"/>
                  <a:pt x="72084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ED218701-1915-DBDD-75E2-534326B47AE2}"/>
              </a:ext>
            </a:extLst>
          </p:cNvPr>
          <p:cNvSpPr/>
          <p:nvPr/>
        </p:nvSpPr>
        <p:spPr>
          <a:xfrm>
            <a:off x="5752932" y="7257965"/>
            <a:ext cx="156401" cy="174900"/>
          </a:xfrm>
          <a:custGeom>
            <a:avLst/>
            <a:gdLst>
              <a:gd name="connsiteX0" fmla="*/ 168 w 156401"/>
              <a:gd name="connsiteY0" fmla="*/ 85 h 174900"/>
              <a:gd name="connsiteX1" fmla="*/ 117643 w 156401"/>
              <a:gd name="connsiteY1" fmla="*/ 85810 h 174900"/>
              <a:gd name="connsiteX2" fmla="*/ 149393 w 156401"/>
              <a:gd name="connsiteY2" fmla="*/ 174710 h 174900"/>
              <a:gd name="connsiteX3" fmla="*/ 143043 w 156401"/>
              <a:gd name="connsiteY3" fmla="*/ 111210 h 174900"/>
              <a:gd name="connsiteX4" fmla="*/ 146218 w 156401"/>
              <a:gd name="connsiteY4" fmla="*/ 101685 h 174900"/>
              <a:gd name="connsiteX5" fmla="*/ 168 w 156401"/>
              <a:gd name="connsiteY5" fmla="*/ 85 h 1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401" h="174900">
                <a:moveTo>
                  <a:pt x="168" y="85"/>
                </a:moveTo>
                <a:cubicBezTo>
                  <a:pt x="-4594" y="-2561"/>
                  <a:pt x="92772" y="56706"/>
                  <a:pt x="117643" y="85810"/>
                </a:cubicBezTo>
                <a:cubicBezTo>
                  <a:pt x="142514" y="114914"/>
                  <a:pt x="145160" y="170477"/>
                  <a:pt x="149393" y="174710"/>
                </a:cubicBezTo>
                <a:cubicBezTo>
                  <a:pt x="153626" y="178943"/>
                  <a:pt x="143043" y="111210"/>
                  <a:pt x="143043" y="111210"/>
                </a:cubicBezTo>
                <a:cubicBezTo>
                  <a:pt x="142514" y="99039"/>
                  <a:pt x="171089" y="118618"/>
                  <a:pt x="146218" y="101685"/>
                </a:cubicBezTo>
                <a:cubicBezTo>
                  <a:pt x="121347" y="84752"/>
                  <a:pt x="4930" y="2731"/>
                  <a:pt x="168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BE330827-7100-6C8D-C9A2-9235B11598EB}"/>
              </a:ext>
            </a:extLst>
          </p:cNvPr>
          <p:cNvSpPr/>
          <p:nvPr/>
        </p:nvSpPr>
        <p:spPr>
          <a:xfrm>
            <a:off x="4400528" y="6673848"/>
            <a:ext cx="108099" cy="279404"/>
          </a:xfrm>
          <a:custGeom>
            <a:avLst/>
            <a:gdLst>
              <a:gd name="connsiteX0" fmla="*/ 22 w 108099"/>
              <a:gd name="connsiteY0" fmla="*/ 2 h 279404"/>
              <a:gd name="connsiteX1" fmla="*/ 95272 w 108099"/>
              <a:gd name="connsiteY1" fmla="*/ 130177 h 279404"/>
              <a:gd name="connsiteX2" fmla="*/ 92097 w 108099"/>
              <a:gd name="connsiteY2" fmla="*/ 279402 h 279404"/>
              <a:gd name="connsiteX3" fmla="*/ 104797 w 108099"/>
              <a:gd name="connsiteY3" fmla="*/ 127002 h 279404"/>
              <a:gd name="connsiteX4" fmla="*/ 22 w 108099"/>
              <a:gd name="connsiteY4" fmla="*/ 2 h 2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99" h="279404">
                <a:moveTo>
                  <a:pt x="22" y="2"/>
                </a:moveTo>
                <a:cubicBezTo>
                  <a:pt x="-1565" y="531"/>
                  <a:pt x="79926" y="83610"/>
                  <a:pt x="95272" y="130177"/>
                </a:cubicBezTo>
                <a:cubicBezTo>
                  <a:pt x="110618" y="176744"/>
                  <a:pt x="90510" y="279931"/>
                  <a:pt x="92097" y="279402"/>
                </a:cubicBezTo>
                <a:cubicBezTo>
                  <a:pt x="93684" y="278873"/>
                  <a:pt x="116439" y="173569"/>
                  <a:pt x="104797" y="127002"/>
                </a:cubicBezTo>
                <a:cubicBezTo>
                  <a:pt x="93155" y="80435"/>
                  <a:pt x="1609" y="-527"/>
                  <a:pt x="2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DF95C3AE-1C17-FF23-D009-A75191AA7158}"/>
              </a:ext>
            </a:extLst>
          </p:cNvPr>
          <p:cNvSpPr/>
          <p:nvPr/>
        </p:nvSpPr>
        <p:spPr>
          <a:xfrm>
            <a:off x="5556249" y="6638925"/>
            <a:ext cx="276610" cy="403722"/>
          </a:xfrm>
          <a:custGeom>
            <a:avLst/>
            <a:gdLst>
              <a:gd name="connsiteX0" fmla="*/ 1 w 276610"/>
              <a:gd name="connsiteY0" fmla="*/ 0 h 403722"/>
              <a:gd name="connsiteX1" fmla="*/ 180976 w 276610"/>
              <a:gd name="connsiteY1" fmla="*/ 161925 h 403722"/>
              <a:gd name="connsiteX2" fmla="*/ 273051 w 276610"/>
              <a:gd name="connsiteY2" fmla="*/ 400050 h 403722"/>
              <a:gd name="connsiteX3" fmla="*/ 254001 w 276610"/>
              <a:gd name="connsiteY3" fmla="*/ 295275 h 403722"/>
              <a:gd name="connsiteX4" fmla="*/ 219076 w 276610"/>
              <a:gd name="connsiteY4" fmla="*/ 142875 h 403722"/>
              <a:gd name="connsiteX5" fmla="*/ 228601 w 276610"/>
              <a:gd name="connsiteY5" fmla="*/ 228600 h 403722"/>
              <a:gd name="connsiteX6" fmla="*/ 184151 w 276610"/>
              <a:gd name="connsiteY6" fmla="*/ 161925 h 403722"/>
              <a:gd name="connsiteX7" fmla="*/ 1 w 276610"/>
              <a:gd name="connsiteY7" fmla="*/ 0 h 40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610" h="403722">
                <a:moveTo>
                  <a:pt x="1" y="0"/>
                </a:moveTo>
                <a:cubicBezTo>
                  <a:pt x="-528" y="0"/>
                  <a:pt x="135468" y="95250"/>
                  <a:pt x="180976" y="161925"/>
                </a:cubicBezTo>
                <a:cubicBezTo>
                  <a:pt x="226484" y="228600"/>
                  <a:pt x="260880" y="377825"/>
                  <a:pt x="273051" y="400050"/>
                </a:cubicBezTo>
                <a:cubicBezTo>
                  <a:pt x="285222" y="422275"/>
                  <a:pt x="262997" y="338138"/>
                  <a:pt x="254001" y="295275"/>
                </a:cubicBezTo>
                <a:cubicBezTo>
                  <a:pt x="245005" y="252413"/>
                  <a:pt x="223309" y="153988"/>
                  <a:pt x="219076" y="142875"/>
                </a:cubicBezTo>
                <a:cubicBezTo>
                  <a:pt x="214843" y="131763"/>
                  <a:pt x="234422" y="225425"/>
                  <a:pt x="228601" y="228600"/>
                </a:cubicBezTo>
                <a:cubicBezTo>
                  <a:pt x="222780" y="231775"/>
                  <a:pt x="216959" y="194204"/>
                  <a:pt x="184151" y="161925"/>
                </a:cubicBezTo>
                <a:cubicBezTo>
                  <a:pt x="151343" y="129646"/>
                  <a:pt x="530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3376B8C2-8B3F-8F0F-6D8F-95DA14F5025B}"/>
              </a:ext>
            </a:extLst>
          </p:cNvPr>
          <p:cNvSpPr/>
          <p:nvPr/>
        </p:nvSpPr>
        <p:spPr>
          <a:xfrm>
            <a:off x="5507831" y="7278995"/>
            <a:ext cx="291376" cy="222786"/>
          </a:xfrm>
          <a:custGeom>
            <a:avLst/>
            <a:gdLst>
              <a:gd name="connsiteX0" fmla="*/ 115094 w 291376"/>
              <a:gd name="connsiteY0" fmla="*/ 1280 h 222786"/>
              <a:gd name="connsiteX1" fmla="*/ 99219 w 291376"/>
              <a:gd name="connsiteY1" fmla="*/ 99705 h 222786"/>
              <a:gd name="connsiteX2" fmla="*/ 38894 w 291376"/>
              <a:gd name="connsiteY2" fmla="*/ 198130 h 222786"/>
              <a:gd name="connsiteX3" fmla="*/ 794 w 291376"/>
              <a:gd name="connsiteY3" fmla="*/ 220355 h 222786"/>
              <a:gd name="connsiteX4" fmla="*/ 73819 w 291376"/>
              <a:gd name="connsiteY4" fmla="*/ 207655 h 222786"/>
              <a:gd name="connsiteX5" fmla="*/ 286544 w 291376"/>
              <a:gd name="connsiteY5" fmla="*/ 198130 h 222786"/>
              <a:gd name="connsiteX6" fmla="*/ 207169 w 291376"/>
              <a:gd name="connsiteY6" fmla="*/ 214005 h 222786"/>
              <a:gd name="connsiteX7" fmla="*/ 32544 w 291376"/>
              <a:gd name="connsiteY7" fmla="*/ 220355 h 222786"/>
              <a:gd name="connsiteX8" fmla="*/ 76994 w 291376"/>
              <a:gd name="connsiteY8" fmla="*/ 172730 h 222786"/>
              <a:gd name="connsiteX9" fmla="*/ 115094 w 291376"/>
              <a:gd name="connsiteY9" fmla="*/ 1280 h 22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376" h="222786">
                <a:moveTo>
                  <a:pt x="115094" y="1280"/>
                </a:moveTo>
                <a:cubicBezTo>
                  <a:pt x="118798" y="-10891"/>
                  <a:pt x="111919" y="66897"/>
                  <a:pt x="99219" y="99705"/>
                </a:cubicBezTo>
                <a:cubicBezTo>
                  <a:pt x="86519" y="132513"/>
                  <a:pt x="55298" y="178022"/>
                  <a:pt x="38894" y="198130"/>
                </a:cubicBezTo>
                <a:cubicBezTo>
                  <a:pt x="22490" y="218238"/>
                  <a:pt x="-5027" y="218768"/>
                  <a:pt x="794" y="220355"/>
                </a:cubicBezTo>
                <a:cubicBezTo>
                  <a:pt x="6615" y="221943"/>
                  <a:pt x="26194" y="211359"/>
                  <a:pt x="73819" y="207655"/>
                </a:cubicBezTo>
                <a:cubicBezTo>
                  <a:pt x="121444" y="203951"/>
                  <a:pt x="264319" y="197072"/>
                  <a:pt x="286544" y="198130"/>
                </a:cubicBezTo>
                <a:cubicBezTo>
                  <a:pt x="308769" y="199188"/>
                  <a:pt x="249502" y="210301"/>
                  <a:pt x="207169" y="214005"/>
                </a:cubicBezTo>
                <a:cubicBezTo>
                  <a:pt x="164836" y="217709"/>
                  <a:pt x="54240" y="227234"/>
                  <a:pt x="32544" y="220355"/>
                </a:cubicBezTo>
                <a:cubicBezTo>
                  <a:pt x="10848" y="213476"/>
                  <a:pt x="63765" y="203951"/>
                  <a:pt x="76994" y="172730"/>
                </a:cubicBezTo>
                <a:cubicBezTo>
                  <a:pt x="90223" y="141509"/>
                  <a:pt x="111390" y="13451"/>
                  <a:pt x="115094" y="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7FCE853-8FCD-1949-1318-D5A44F3A45AD}"/>
              </a:ext>
            </a:extLst>
          </p:cNvPr>
          <p:cNvSpPr/>
          <p:nvPr/>
        </p:nvSpPr>
        <p:spPr>
          <a:xfrm>
            <a:off x="4943287" y="7353284"/>
            <a:ext cx="92660" cy="200520"/>
          </a:xfrm>
          <a:custGeom>
            <a:avLst/>
            <a:gdLst>
              <a:gd name="connsiteX0" fmla="*/ 28763 w 92660"/>
              <a:gd name="connsiteY0" fmla="*/ 16 h 200520"/>
              <a:gd name="connsiteX1" fmla="*/ 85913 w 92660"/>
              <a:gd name="connsiteY1" fmla="*/ 142891 h 200520"/>
              <a:gd name="connsiteX2" fmla="*/ 188 w 92660"/>
              <a:gd name="connsiteY2" fmla="*/ 200041 h 200520"/>
              <a:gd name="connsiteX3" fmla="*/ 63688 w 92660"/>
              <a:gd name="connsiteY3" fmla="*/ 168291 h 200520"/>
              <a:gd name="connsiteX4" fmla="*/ 92263 w 92660"/>
              <a:gd name="connsiteY4" fmla="*/ 133366 h 200520"/>
              <a:gd name="connsiteX5" fmla="*/ 28763 w 92660"/>
              <a:gd name="connsiteY5" fmla="*/ 16 h 20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60" h="200520">
                <a:moveTo>
                  <a:pt x="28763" y="16"/>
                </a:moveTo>
                <a:cubicBezTo>
                  <a:pt x="27705" y="1604"/>
                  <a:pt x="90675" y="109554"/>
                  <a:pt x="85913" y="142891"/>
                </a:cubicBezTo>
                <a:cubicBezTo>
                  <a:pt x="81151" y="176228"/>
                  <a:pt x="3892" y="195808"/>
                  <a:pt x="188" y="200041"/>
                </a:cubicBezTo>
                <a:cubicBezTo>
                  <a:pt x="-3516" y="204274"/>
                  <a:pt x="48342" y="179403"/>
                  <a:pt x="63688" y="168291"/>
                </a:cubicBezTo>
                <a:cubicBezTo>
                  <a:pt x="79034" y="157179"/>
                  <a:pt x="95438" y="156120"/>
                  <a:pt x="92263" y="133366"/>
                </a:cubicBezTo>
                <a:cubicBezTo>
                  <a:pt x="89088" y="110612"/>
                  <a:pt x="29821" y="-1572"/>
                  <a:pt x="2876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80C44A2C-8C74-D8BB-4872-820517212BD4}"/>
              </a:ext>
            </a:extLst>
          </p:cNvPr>
          <p:cNvSpPr/>
          <p:nvPr/>
        </p:nvSpPr>
        <p:spPr>
          <a:xfrm>
            <a:off x="5314781" y="7343159"/>
            <a:ext cx="19284" cy="176056"/>
          </a:xfrm>
          <a:custGeom>
            <a:avLst/>
            <a:gdLst>
              <a:gd name="connsiteX0" fmla="*/ 169 w 19284"/>
              <a:gd name="connsiteY0" fmla="*/ 616 h 176056"/>
              <a:gd name="connsiteX1" fmla="*/ 9694 w 19284"/>
              <a:gd name="connsiteY1" fmla="*/ 114916 h 176056"/>
              <a:gd name="connsiteX2" fmla="*/ 6519 w 19284"/>
              <a:gd name="connsiteY2" fmla="*/ 175241 h 176056"/>
              <a:gd name="connsiteX3" fmla="*/ 19219 w 19284"/>
              <a:gd name="connsiteY3" fmla="*/ 73641 h 176056"/>
              <a:gd name="connsiteX4" fmla="*/ 169 w 19284"/>
              <a:gd name="connsiteY4" fmla="*/ 616 h 17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4" h="176056">
                <a:moveTo>
                  <a:pt x="169" y="616"/>
                </a:moveTo>
                <a:cubicBezTo>
                  <a:pt x="-1418" y="7495"/>
                  <a:pt x="8636" y="85812"/>
                  <a:pt x="9694" y="114916"/>
                </a:cubicBezTo>
                <a:cubicBezTo>
                  <a:pt x="10752" y="144020"/>
                  <a:pt x="4932" y="182120"/>
                  <a:pt x="6519" y="175241"/>
                </a:cubicBezTo>
                <a:cubicBezTo>
                  <a:pt x="8106" y="168362"/>
                  <a:pt x="20277" y="101158"/>
                  <a:pt x="19219" y="73641"/>
                </a:cubicBezTo>
                <a:cubicBezTo>
                  <a:pt x="18161" y="46124"/>
                  <a:pt x="1756" y="-6263"/>
                  <a:pt x="169" y="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78661BD-7E18-8294-D6C0-D77744C0BCB4}"/>
              </a:ext>
            </a:extLst>
          </p:cNvPr>
          <p:cNvSpPr/>
          <p:nvPr/>
        </p:nvSpPr>
        <p:spPr>
          <a:xfrm>
            <a:off x="5444967" y="7120740"/>
            <a:ext cx="102793" cy="372340"/>
          </a:xfrm>
          <a:custGeom>
            <a:avLst/>
            <a:gdLst>
              <a:gd name="connsiteX0" fmla="*/ 98583 w 102793"/>
              <a:gd name="connsiteY0" fmla="*/ 785 h 372340"/>
              <a:gd name="connsiteX1" fmla="*/ 60483 w 102793"/>
              <a:gd name="connsiteY1" fmla="*/ 264310 h 372340"/>
              <a:gd name="connsiteX2" fmla="*/ 158 w 102793"/>
              <a:gd name="connsiteY2" fmla="*/ 372260 h 372340"/>
              <a:gd name="connsiteX3" fmla="*/ 44608 w 102793"/>
              <a:gd name="connsiteY3" fmla="*/ 280185 h 372340"/>
              <a:gd name="connsiteX4" fmla="*/ 95408 w 102793"/>
              <a:gd name="connsiteY4" fmla="*/ 184935 h 372340"/>
              <a:gd name="connsiteX5" fmla="*/ 98583 w 102793"/>
              <a:gd name="connsiteY5" fmla="*/ 785 h 37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93" h="372340">
                <a:moveTo>
                  <a:pt x="98583" y="785"/>
                </a:moveTo>
                <a:cubicBezTo>
                  <a:pt x="92762" y="14014"/>
                  <a:pt x="76887" y="202398"/>
                  <a:pt x="60483" y="264310"/>
                </a:cubicBezTo>
                <a:cubicBezTo>
                  <a:pt x="44079" y="326222"/>
                  <a:pt x="2804" y="369614"/>
                  <a:pt x="158" y="372260"/>
                </a:cubicBezTo>
                <a:cubicBezTo>
                  <a:pt x="-2488" y="374906"/>
                  <a:pt x="28733" y="311406"/>
                  <a:pt x="44608" y="280185"/>
                </a:cubicBezTo>
                <a:cubicBezTo>
                  <a:pt x="60483" y="248964"/>
                  <a:pt x="85883" y="224623"/>
                  <a:pt x="95408" y="184935"/>
                </a:cubicBezTo>
                <a:cubicBezTo>
                  <a:pt x="104933" y="145248"/>
                  <a:pt x="104404" y="-12444"/>
                  <a:pt x="98583" y="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85EC069-5062-55B4-3F22-72821D5482A6}"/>
              </a:ext>
            </a:extLst>
          </p:cNvPr>
          <p:cNvSpPr/>
          <p:nvPr/>
        </p:nvSpPr>
        <p:spPr>
          <a:xfrm>
            <a:off x="5511699" y="6911786"/>
            <a:ext cx="48960" cy="190953"/>
          </a:xfrm>
          <a:custGeom>
            <a:avLst/>
            <a:gdLst>
              <a:gd name="connsiteX0" fmla="*/ 31851 w 48960"/>
              <a:gd name="connsiteY0" fmla="*/ 189 h 190953"/>
              <a:gd name="connsiteX1" fmla="*/ 35026 w 48960"/>
              <a:gd name="connsiteY1" fmla="*/ 95439 h 190953"/>
              <a:gd name="connsiteX2" fmla="*/ 101 w 48960"/>
              <a:gd name="connsiteY2" fmla="*/ 190689 h 190953"/>
              <a:gd name="connsiteX3" fmla="*/ 47726 w 48960"/>
              <a:gd name="connsiteY3" fmla="*/ 120839 h 190953"/>
              <a:gd name="connsiteX4" fmla="*/ 31851 w 48960"/>
              <a:gd name="connsiteY4" fmla="*/ 189 h 1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0" h="190953">
                <a:moveTo>
                  <a:pt x="31851" y="189"/>
                </a:moveTo>
                <a:cubicBezTo>
                  <a:pt x="29734" y="-4044"/>
                  <a:pt x="40318" y="63689"/>
                  <a:pt x="35026" y="95439"/>
                </a:cubicBezTo>
                <a:cubicBezTo>
                  <a:pt x="29734" y="127189"/>
                  <a:pt x="-2016" y="186456"/>
                  <a:pt x="101" y="190689"/>
                </a:cubicBezTo>
                <a:cubicBezTo>
                  <a:pt x="2218" y="194922"/>
                  <a:pt x="41376" y="147297"/>
                  <a:pt x="47726" y="120839"/>
                </a:cubicBezTo>
                <a:cubicBezTo>
                  <a:pt x="54076" y="94381"/>
                  <a:pt x="33968" y="4422"/>
                  <a:pt x="31851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5C1636F-2224-5073-9F01-40A9D8B64011}"/>
              </a:ext>
            </a:extLst>
          </p:cNvPr>
          <p:cNvSpPr/>
          <p:nvPr/>
        </p:nvSpPr>
        <p:spPr>
          <a:xfrm>
            <a:off x="4848110" y="7178650"/>
            <a:ext cx="118315" cy="120691"/>
          </a:xfrm>
          <a:custGeom>
            <a:avLst/>
            <a:gdLst>
              <a:gd name="connsiteX0" fmla="*/ 115 w 118315"/>
              <a:gd name="connsiteY0" fmla="*/ 25 h 120691"/>
              <a:gd name="connsiteX1" fmla="*/ 79490 w 118315"/>
              <a:gd name="connsiteY1" fmla="*/ 50825 h 120691"/>
              <a:gd name="connsiteX2" fmla="*/ 117590 w 118315"/>
              <a:gd name="connsiteY2" fmla="*/ 120675 h 120691"/>
              <a:gd name="connsiteX3" fmla="*/ 98540 w 118315"/>
              <a:gd name="connsiteY3" fmla="*/ 57175 h 120691"/>
              <a:gd name="connsiteX4" fmla="*/ 115 w 118315"/>
              <a:gd name="connsiteY4" fmla="*/ 25 h 12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15" h="120691">
                <a:moveTo>
                  <a:pt x="115" y="25"/>
                </a:moveTo>
                <a:cubicBezTo>
                  <a:pt x="-3060" y="-1033"/>
                  <a:pt x="59911" y="30717"/>
                  <a:pt x="79490" y="50825"/>
                </a:cubicBezTo>
                <a:cubicBezTo>
                  <a:pt x="99069" y="70933"/>
                  <a:pt x="114415" y="119617"/>
                  <a:pt x="117590" y="120675"/>
                </a:cubicBezTo>
                <a:cubicBezTo>
                  <a:pt x="120765" y="121733"/>
                  <a:pt x="113357" y="70933"/>
                  <a:pt x="98540" y="57175"/>
                </a:cubicBezTo>
                <a:cubicBezTo>
                  <a:pt x="83723" y="43417"/>
                  <a:pt x="3290" y="1083"/>
                  <a:pt x="11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EAE952C-1A93-A8C8-34A5-B3F15BA167E1}"/>
              </a:ext>
            </a:extLst>
          </p:cNvPr>
          <p:cNvSpPr/>
          <p:nvPr/>
        </p:nvSpPr>
        <p:spPr>
          <a:xfrm>
            <a:off x="4889332" y="7148786"/>
            <a:ext cx="179828" cy="29933"/>
          </a:xfrm>
          <a:custGeom>
            <a:avLst/>
            <a:gdLst>
              <a:gd name="connsiteX0" fmla="*/ 168 w 179828"/>
              <a:gd name="connsiteY0" fmla="*/ 1314 h 29933"/>
              <a:gd name="connsiteX1" fmla="*/ 171618 w 179828"/>
              <a:gd name="connsiteY1" fmla="*/ 29889 h 29933"/>
              <a:gd name="connsiteX2" fmla="*/ 139868 w 179828"/>
              <a:gd name="connsiteY2" fmla="*/ 7664 h 29933"/>
              <a:gd name="connsiteX3" fmla="*/ 168 w 179828"/>
              <a:gd name="connsiteY3" fmla="*/ 1314 h 2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28" h="29933">
                <a:moveTo>
                  <a:pt x="168" y="1314"/>
                </a:moveTo>
                <a:cubicBezTo>
                  <a:pt x="5460" y="5018"/>
                  <a:pt x="148335" y="28831"/>
                  <a:pt x="171618" y="29889"/>
                </a:cubicBezTo>
                <a:cubicBezTo>
                  <a:pt x="194901" y="30947"/>
                  <a:pt x="163681" y="12956"/>
                  <a:pt x="139868" y="7664"/>
                </a:cubicBezTo>
                <a:cubicBezTo>
                  <a:pt x="116055" y="2372"/>
                  <a:pt x="-5124" y="-2390"/>
                  <a:pt x="168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2F10B6E-6D5B-138B-32F4-0F818321A25F}"/>
              </a:ext>
            </a:extLst>
          </p:cNvPr>
          <p:cNvSpPr/>
          <p:nvPr/>
        </p:nvSpPr>
        <p:spPr>
          <a:xfrm>
            <a:off x="7378642" y="4666604"/>
            <a:ext cx="373923" cy="197675"/>
          </a:xfrm>
          <a:custGeom>
            <a:avLst/>
            <a:gdLst>
              <a:gd name="connsiteX0" fmla="*/ 58 w 373923"/>
              <a:gd name="connsiteY0" fmla="*/ 197496 h 197675"/>
              <a:gd name="connsiteX1" fmla="*/ 108008 w 373923"/>
              <a:gd name="connsiteY1" fmla="*/ 60971 h 197675"/>
              <a:gd name="connsiteX2" fmla="*/ 155633 w 373923"/>
              <a:gd name="connsiteY2" fmla="*/ 26046 h 197675"/>
              <a:gd name="connsiteX3" fmla="*/ 260408 w 373923"/>
              <a:gd name="connsiteY3" fmla="*/ 35571 h 197675"/>
              <a:gd name="connsiteX4" fmla="*/ 257233 w 373923"/>
              <a:gd name="connsiteY4" fmla="*/ 16521 h 197675"/>
              <a:gd name="connsiteX5" fmla="*/ 371533 w 373923"/>
              <a:gd name="connsiteY5" fmla="*/ 92721 h 197675"/>
              <a:gd name="connsiteX6" fmla="*/ 323908 w 373923"/>
              <a:gd name="connsiteY6" fmla="*/ 57796 h 197675"/>
              <a:gd name="connsiteX7" fmla="*/ 196908 w 373923"/>
              <a:gd name="connsiteY7" fmla="*/ 646 h 197675"/>
              <a:gd name="connsiteX8" fmla="*/ 152458 w 373923"/>
              <a:gd name="connsiteY8" fmla="*/ 29221 h 197675"/>
              <a:gd name="connsiteX9" fmla="*/ 54033 w 373923"/>
              <a:gd name="connsiteY9" fmla="*/ 64146 h 197675"/>
              <a:gd name="connsiteX10" fmla="*/ 92133 w 373923"/>
              <a:gd name="connsiteY10" fmla="*/ 29221 h 197675"/>
              <a:gd name="connsiteX11" fmla="*/ 58 w 373923"/>
              <a:gd name="connsiteY11" fmla="*/ 197496 h 19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923" h="197675">
                <a:moveTo>
                  <a:pt x="58" y="197496"/>
                </a:moveTo>
                <a:cubicBezTo>
                  <a:pt x="2704" y="202788"/>
                  <a:pt x="82079" y="89546"/>
                  <a:pt x="108008" y="60971"/>
                </a:cubicBezTo>
                <a:cubicBezTo>
                  <a:pt x="133937" y="32396"/>
                  <a:pt x="130233" y="30279"/>
                  <a:pt x="155633" y="26046"/>
                </a:cubicBezTo>
                <a:cubicBezTo>
                  <a:pt x="181033" y="21813"/>
                  <a:pt x="260408" y="35571"/>
                  <a:pt x="260408" y="35571"/>
                </a:cubicBezTo>
                <a:cubicBezTo>
                  <a:pt x="277341" y="33983"/>
                  <a:pt x="238712" y="6996"/>
                  <a:pt x="257233" y="16521"/>
                </a:cubicBezTo>
                <a:cubicBezTo>
                  <a:pt x="275754" y="26046"/>
                  <a:pt x="360421" y="85842"/>
                  <a:pt x="371533" y="92721"/>
                </a:cubicBezTo>
                <a:cubicBezTo>
                  <a:pt x="382645" y="99600"/>
                  <a:pt x="353012" y="73142"/>
                  <a:pt x="323908" y="57796"/>
                </a:cubicBezTo>
                <a:cubicBezTo>
                  <a:pt x="294804" y="42450"/>
                  <a:pt x="225483" y="5408"/>
                  <a:pt x="196908" y="646"/>
                </a:cubicBezTo>
                <a:cubicBezTo>
                  <a:pt x="168333" y="-4116"/>
                  <a:pt x="176270" y="18638"/>
                  <a:pt x="152458" y="29221"/>
                </a:cubicBezTo>
                <a:cubicBezTo>
                  <a:pt x="128646" y="39804"/>
                  <a:pt x="64087" y="64146"/>
                  <a:pt x="54033" y="64146"/>
                </a:cubicBezTo>
                <a:cubicBezTo>
                  <a:pt x="43979" y="64146"/>
                  <a:pt x="99541" y="8584"/>
                  <a:pt x="92133" y="29221"/>
                </a:cubicBezTo>
                <a:cubicBezTo>
                  <a:pt x="84725" y="49858"/>
                  <a:pt x="-2588" y="192204"/>
                  <a:pt x="58" y="197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21C21289-377D-1A31-5171-7619723D7D50}"/>
              </a:ext>
            </a:extLst>
          </p:cNvPr>
          <p:cNvSpPr/>
          <p:nvPr/>
        </p:nvSpPr>
        <p:spPr>
          <a:xfrm>
            <a:off x="7416551" y="4762471"/>
            <a:ext cx="184516" cy="439412"/>
          </a:xfrm>
          <a:custGeom>
            <a:avLst/>
            <a:gdLst>
              <a:gd name="connsiteX0" fmla="*/ 184399 w 184516"/>
              <a:gd name="connsiteY0" fmla="*/ 29 h 439412"/>
              <a:gd name="connsiteX1" fmla="*/ 51049 w 184516"/>
              <a:gd name="connsiteY1" fmla="*/ 142904 h 439412"/>
              <a:gd name="connsiteX2" fmla="*/ 25649 w 184516"/>
              <a:gd name="connsiteY2" fmla="*/ 200054 h 439412"/>
              <a:gd name="connsiteX3" fmla="*/ 38349 w 184516"/>
              <a:gd name="connsiteY3" fmla="*/ 431829 h 439412"/>
              <a:gd name="connsiteX4" fmla="*/ 41524 w 184516"/>
              <a:gd name="connsiteY4" fmla="*/ 371504 h 439412"/>
              <a:gd name="connsiteX5" fmla="*/ 249 w 184516"/>
              <a:gd name="connsiteY5" fmla="*/ 254029 h 439412"/>
              <a:gd name="connsiteX6" fmla="*/ 63749 w 184516"/>
              <a:gd name="connsiteY6" fmla="*/ 136554 h 439412"/>
              <a:gd name="connsiteX7" fmla="*/ 25649 w 184516"/>
              <a:gd name="connsiteY7" fmla="*/ 155604 h 439412"/>
              <a:gd name="connsiteX8" fmla="*/ 184399 w 184516"/>
              <a:gd name="connsiteY8" fmla="*/ 29 h 43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16" h="439412">
                <a:moveTo>
                  <a:pt x="184399" y="29"/>
                </a:moveTo>
                <a:cubicBezTo>
                  <a:pt x="188632" y="-2088"/>
                  <a:pt x="77507" y="109567"/>
                  <a:pt x="51049" y="142904"/>
                </a:cubicBezTo>
                <a:cubicBezTo>
                  <a:pt x="24591" y="176242"/>
                  <a:pt x="27766" y="151900"/>
                  <a:pt x="25649" y="200054"/>
                </a:cubicBezTo>
                <a:cubicBezTo>
                  <a:pt x="23532" y="248208"/>
                  <a:pt x="35703" y="403254"/>
                  <a:pt x="38349" y="431829"/>
                </a:cubicBezTo>
                <a:cubicBezTo>
                  <a:pt x="40995" y="460404"/>
                  <a:pt x="47874" y="401137"/>
                  <a:pt x="41524" y="371504"/>
                </a:cubicBezTo>
                <a:cubicBezTo>
                  <a:pt x="35174" y="341871"/>
                  <a:pt x="-3455" y="293187"/>
                  <a:pt x="249" y="254029"/>
                </a:cubicBezTo>
                <a:cubicBezTo>
                  <a:pt x="3953" y="214871"/>
                  <a:pt x="59516" y="152958"/>
                  <a:pt x="63749" y="136554"/>
                </a:cubicBezTo>
                <a:cubicBezTo>
                  <a:pt x="67982" y="120150"/>
                  <a:pt x="9245" y="176241"/>
                  <a:pt x="25649" y="155604"/>
                </a:cubicBezTo>
                <a:cubicBezTo>
                  <a:pt x="42053" y="134967"/>
                  <a:pt x="180166" y="2146"/>
                  <a:pt x="18439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62F1B25-1010-E480-CCAC-8D23F8A9393C}"/>
              </a:ext>
            </a:extLst>
          </p:cNvPr>
          <p:cNvSpPr/>
          <p:nvPr/>
        </p:nvSpPr>
        <p:spPr>
          <a:xfrm>
            <a:off x="7397844" y="4714841"/>
            <a:ext cx="184112" cy="277473"/>
          </a:xfrm>
          <a:custGeom>
            <a:avLst/>
            <a:gdLst>
              <a:gd name="connsiteX0" fmla="*/ 184056 w 184112"/>
              <a:gd name="connsiteY0" fmla="*/ 34 h 277473"/>
              <a:gd name="connsiteX1" fmla="*/ 72931 w 184112"/>
              <a:gd name="connsiteY1" fmla="*/ 73059 h 277473"/>
              <a:gd name="connsiteX2" fmla="*/ 50706 w 184112"/>
              <a:gd name="connsiteY2" fmla="*/ 130209 h 277473"/>
              <a:gd name="connsiteX3" fmla="*/ 3081 w 184112"/>
              <a:gd name="connsiteY3" fmla="*/ 273084 h 277473"/>
              <a:gd name="connsiteX4" fmla="*/ 6256 w 184112"/>
              <a:gd name="connsiteY4" fmla="*/ 231809 h 277473"/>
              <a:gd name="connsiteX5" fmla="*/ 18956 w 184112"/>
              <a:gd name="connsiteY5" fmla="*/ 139734 h 277473"/>
              <a:gd name="connsiteX6" fmla="*/ 9431 w 184112"/>
              <a:gd name="connsiteY6" fmla="*/ 177834 h 277473"/>
              <a:gd name="connsiteX7" fmla="*/ 57056 w 184112"/>
              <a:gd name="connsiteY7" fmla="*/ 82584 h 277473"/>
              <a:gd name="connsiteX8" fmla="*/ 184056 w 184112"/>
              <a:gd name="connsiteY8" fmla="*/ 34 h 27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12" h="277473">
                <a:moveTo>
                  <a:pt x="184056" y="34"/>
                </a:moveTo>
                <a:cubicBezTo>
                  <a:pt x="186702" y="-1554"/>
                  <a:pt x="95156" y="51363"/>
                  <a:pt x="72931" y="73059"/>
                </a:cubicBezTo>
                <a:cubicBezTo>
                  <a:pt x="50706" y="94755"/>
                  <a:pt x="62348" y="96872"/>
                  <a:pt x="50706" y="130209"/>
                </a:cubicBezTo>
                <a:cubicBezTo>
                  <a:pt x="39064" y="163546"/>
                  <a:pt x="10489" y="256151"/>
                  <a:pt x="3081" y="273084"/>
                </a:cubicBezTo>
                <a:cubicBezTo>
                  <a:pt x="-4327" y="290017"/>
                  <a:pt x="3610" y="254034"/>
                  <a:pt x="6256" y="231809"/>
                </a:cubicBezTo>
                <a:cubicBezTo>
                  <a:pt x="8902" y="209584"/>
                  <a:pt x="18427" y="148730"/>
                  <a:pt x="18956" y="139734"/>
                </a:cubicBezTo>
                <a:cubicBezTo>
                  <a:pt x="19485" y="130738"/>
                  <a:pt x="3081" y="187359"/>
                  <a:pt x="9431" y="177834"/>
                </a:cubicBezTo>
                <a:cubicBezTo>
                  <a:pt x="15781" y="168309"/>
                  <a:pt x="31127" y="109042"/>
                  <a:pt x="57056" y="82584"/>
                </a:cubicBezTo>
                <a:cubicBezTo>
                  <a:pt x="82985" y="56126"/>
                  <a:pt x="181410" y="1622"/>
                  <a:pt x="18405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BABF780-D644-5411-F985-E541395FF733}"/>
              </a:ext>
            </a:extLst>
          </p:cNvPr>
          <p:cNvSpPr/>
          <p:nvPr/>
        </p:nvSpPr>
        <p:spPr>
          <a:xfrm>
            <a:off x="7736668" y="4776677"/>
            <a:ext cx="99260" cy="498946"/>
          </a:xfrm>
          <a:custGeom>
            <a:avLst/>
            <a:gdLst>
              <a:gd name="connsiteX0" fmla="*/ 807 w 99260"/>
              <a:gd name="connsiteY0" fmla="*/ 4873 h 498946"/>
              <a:gd name="connsiteX1" fmla="*/ 80182 w 99260"/>
              <a:gd name="connsiteY1" fmla="*/ 360473 h 498946"/>
              <a:gd name="connsiteX2" fmla="*/ 99232 w 99260"/>
              <a:gd name="connsiteY2" fmla="*/ 496998 h 498946"/>
              <a:gd name="connsiteX3" fmla="*/ 83357 w 99260"/>
              <a:gd name="connsiteY3" fmla="*/ 430323 h 498946"/>
              <a:gd name="connsiteX4" fmla="*/ 42082 w 99260"/>
              <a:gd name="connsiteY4" fmla="*/ 284273 h 498946"/>
              <a:gd name="connsiteX5" fmla="*/ 38907 w 99260"/>
              <a:gd name="connsiteY5" fmla="*/ 160448 h 498946"/>
              <a:gd name="connsiteX6" fmla="*/ 807 w 99260"/>
              <a:gd name="connsiteY6" fmla="*/ 4873 h 49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60" h="498946">
                <a:moveTo>
                  <a:pt x="807" y="4873"/>
                </a:moveTo>
                <a:cubicBezTo>
                  <a:pt x="7686" y="38211"/>
                  <a:pt x="63778" y="278452"/>
                  <a:pt x="80182" y="360473"/>
                </a:cubicBezTo>
                <a:cubicBezTo>
                  <a:pt x="96586" y="442494"/>
                  <a:pt x="98703" y="485356"/>
                  <a:pt x="99232" y="496998"/>
                </a:cubicBezTo>
                <a:cubicBezTo>
                  <a:pt x="99761" y="508640"/>
                  <a:pt x="92882" y="465777"/>
                  <a:pt x="83357" y="430323"/>
                </a:cubicBezTo>
                <a:cubicBezTo>
                  <a:pt x="73832" y="394869"/>
                  <a:pt x="49490" y="329252"/>
                  <a:pt x="42082" y="284273"/>
                </a:cubicBezTo>
                <a:cubicBezTo>
                  <a:pt x="34674" y="239294"/>
                  <a:pt x="44728" y="202252"/>
                  <a:pt x="38907" y="160448"/>
                </a:cubicBezTo>
                <a:cubicBezTo>
                  <a:pt x="33086" y="118644"/>
                  <a:pt x="-6072" y="-28465"/>
                  <a:pt x="807" y="4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AD2B0D0-D277-FF6D-6458-94337E692A57}"/>
              </a:ext>
            </a:extLst>
          </p:cNvPr>
          <p:cNvSpPr/>
          <p:nvPr/>
        </p:nvSpPr>
        <p:spPr>
          <a:xfrm>
            <a:off x="7765721" y="4777943"/>
            <a:ext cx="88366" cy="786934"/>
          </a:xfrm>
          <a:custGeom>
            <a:avLst/>
            <a:gdLst>
              <a:gd name="connsiteX0" fmla="*/ 329 w 88366"/>
              <a:gd name="connsiteY0" fmla="*/ 432 h 786934"/>
              <a:gd name="connsiteX1" fmla="*/ 57479 w 88366"/>
              <a:gd name="connsiteY1" fmla="*/ 368732 h 786934"/>
              <a:gd name="connsiteX2" fmla="*/ 82879 w 88366"/>
              <a:gd name="connsiteY2" fmla="*/ 524307 h 786934"/>
              <a:gd name="connsiteX3" fmla="*/ 22554 w 88366"/>
              <a:gd name="connsiteY3" fmla="*/ 781482 h 786934"/>
              <a:gd name="connsiteX4" fmla="*/ 57479 w 88366"/>
              <a:gd name="connsiteY4" fmla="*/ 679882 h 786934"/>
              <a:gd name="connsiteX5" fmla="*/ 86054 w 88366"/>
              <a:gd name="connsiteY5" fmla="*/ 448107 h 786934"/>
              <a:gd name="connsiteX6" fmla="*/ 329 w 88366"/>
              <a:gd name="connsiteY6" fmla="*/ 432 h 7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66" h="786934">
                <a:moveTo>
                  <a:pt x="329" y="432"/>
                </a:moveTo>
                <a:cubicBezTo>
                  <a:pt x="-4433" y="-12797"/>
                  <a:pt x="43721" y="281420"/>
                  <a:pt x="57479" y="368732"/>
                </a:cubicBezTo>
                <a:cubicBezTo>
                  <a:pt x="71237" y="456045"/>
                  <a:pt x="88700" y="455515"/>
                  <a:pt x="82879" y="524307"/>
                </a:cubicBezTo>
                <a:cubicBezTo>
                  <a:pt x="77058" y="593099"/>
                  <a:pt x="26787" y="755553"/>
                  <a:pt x="22554" y="781482"/>
                </a:cubicBezTo>
                <a:cubicBezTo>
                  <a:pt x="18321" y="807411"/>
                  <a:pt x="46896" y="735445"/>
                  <a:pt x="57479" y="679882"/>
                </a:cubicBezTo>
                <a:cubicBezTo>
                  <a:pt x="68062" y="624320"/>
                  <a:pt x="96637" y="556586"/>
                  <a:pt x="86054" y="448107"/>
                </a:cubicBezTo>
                <a:cubicBezTo>
                  <a:pt x="75471" y="339628"/>
                  <a:pt x="5091" y="13661"/>
                  <a:pt x="329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3F60FEEA-AB52-0B40-A8A7-D8C7188466CD}"/>
              </a:ext>
            </a:extLst>
          </p:cNvPr>
          <p:cNvSpPr/>
          <p:nvPr/>
        </p:nvSpPr>
        <p:spPr>
          <a:xfrm>
            <a:off x="7588248" y="4803746"/>
            <a:ext cx="232039" cy="559767"/>
          </a:xfrm>
          <a:custGeom>
            <a:avLst/>
            <a:gdLst>
              <a:gd name="connsiteX0" fmla="*/ 2 w 232039"/>
              <a:gd name="connsiteY0" fmla="*/ 29 h 559767"/>
              <a:gd name="connsiteX1" fmla="*/ 95252 w 232039"/>
              <a:gd name="connsiteY1" fmla="*/ 95279 h 559767"/>
              <a:gd name="connsiteX2" fmla="*/ 101602 w 232039"/>
              <a:gd name="connsiteY2" fmla="*/ 79404 h 559767"/>
              <a:gd name="connsiteX3" fmla="*/ 139702 w 232039"/>
              <a:gd name="connsiteY3" fmla="*/ 203229 h 559767"/>
              <a:gd name="connsiteX4" fmla="*/ 222252 w 232039"/>
              <a:gd name="connsiteY4" fmla="*/ 320704 h 559767"/>
              <a:gd name="connsiteX5" fmla="*/ 190502 w 232039"/>
              <a:gd name="connsiteY5" fmla="*/ 298479 h 559767"/>
              <a:gd name="connsiteX6" fmla="*/ 231777 w 232039"/>
              <a:gd name="connsiteY6" fmla="*/ 558829 h 559767"/>
              <a:gd name="connsiteX7" fmla="*/ 206377 w 232039"/>
              <a:gd name="connsiteY7" fmla="*/ 381029 h 559767"/>
              <a:gd name="connsiteX8" fmla="*/ 171452 w 232039"/>
              <a:gd name="connsiteY8" fmla="*/ 257204 h 559767"/>
              <a:gd name="connsiteX9" fmla="*/ 114302 w 232039"/>
              <a:gd name="connsiteY9" fmla="*/ 15904 h 559767"/>
              <a:gd name="connsiteX10" fmla="*/ 136527 w 232039"/>
              <a:gd name="connsiteY10" fmla="*/ 158779 h 559767"/>
              <a:gd name="connsiteX11" fmla="*/ 98427 w 232039"/>
              <a:gd name="connsiteY11" fmla="*/ 85754 h 559767"/>
              <a:gd name="connsiteX12" fmla="*/ 2 w 232039"/>
              <a:gd name="connsiteY12" fmla="*/ 29 h 55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039" h="559767">
                <a:moveTo>
                  <a:pt x="2" y="29"/>
                </a:moveTo>
                <a:cubicBezTo>
                  <a:pt x="-527" y="1616"/>
                  <a:pt x="78319" y="82050"/>
                  <a:pt x="95252" y="95279"/>
                </a:cubicBezTo>
                <a:cubicBezTo>
                  <a:pt x="112185" y="108508"/>
                  <a:pt x="94194" y="61412"/>
                  <a:pt x="101602" y="79404"/>
                </a:cubicBezTo>
                <a:cubicBezTo>
                  <a:pt x="109010" y="97396"/>
                  <a:pt x="119594" y="163012"/>
                  <a:pt x="139702" y="203229"/>
                </a:cubicBezTo>
                <a:cubicBezTo>
                  <a:pt x="159810" y="243446"/>
                  <a:pt x="213785" y="304829"/>
                  <a:pt x="222252" y="320704"/>
                </a:cubicBezTo>
                <a:cubicBezTo>
                  <a:pt x="230719" y="336579"/>
                  <a:pt x="188915" y="258792"/>
                  <a:pt x="190502" y="298479"/>
                </a:cubicBezTo>
                <a:cubicBezTo>
                  <a:pt x="192089" y="338166"/>
                  <a:pt x="229131" y="545071"/>
                  <a:pt x="231777" y="558829"/>
                </a:cubicBezTo>
                <a:cubicBezTo>
                  <a:pt x="234423" y="572587"/>
                  <a:pt x="216431" y="431300"/>
                  <a:pt x="206377" y="381029"/>
                </a:cubicBezTo>
                <a:cubicBezTo>
                  <a:pt x="196323" y="330758"/>
                  <a:pt x="186798" y="318058"/>
                  <a:pt x="171452" y="257204"/>
                </a:cubicBezTo>
                <a:cubicBezTo>
                  <a:pt x="156106" y="196350"/>
                  <a:pt x="120123" y="32308"/>
                  <a:pt x="114302" y="15904"/>
                </a:cubicBezTo>
                <a:cubicBezTo>
                  <a:pt x="108481" y="-500"/>
                  <a:pt x="139173" y="147137"/>
                  <a:pt x="136527" y="158779"/>
                </a:cubicBezTo>
                <a:cubicBezTo>
                  <a:pt x="133881" y="170421"/>
                  <a:pt x="116419" y="109567"/>
                  <a:pt x="98427" y="85754"/>
                </a:cubicBezTo>
                <a:cubicBezTo>
                  <a:pt x="80435" y="61942"/>
                  <a:pt x="531" y="-1558"/>
                  <a:pt x="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AB8F327-912D-53B0-3B0C-E400A0032F89}"/>
              </a:ext>
            </a:extLst>
          </p:cNvPr>
          <p:cNvSpPr/>
          <p:nvPr/>
        </p:nvSpPr>
        <p:spPr>
          <a:xfrm>
            <a:off x="7477588" y="5545175"/>
            <a:ext cx="312099" cy="596716"/>
          </a:xfrm>
          <a:custGeom>
            <a:avLst/>
            <a:gdLst>
              <a:gd name="connsiteX0" fmla="*/ 304337 w 312099"/>
              <a:gd name="connsiteY0" fmla="*/ 7900 h 596716"/>
              <a:gd name="connsiteX1" fmla="*/ 186862 w 312099"/>
              <a:gd name="connsiteY1" fmla="*/ 214275 h 596716"/>
              <a:gd name="connsiteX2" fmla="*/ 123362 w 312099"/>
              <a:gd name="connsiteY2" fmla="*/ 290475 h 596716"/>
              <a:gd name="connsiteX3" fmla="*/ 161462 w 312099"/>
              <a:gd name="connsiteY3" fmla="*/ 226975 h 596716"/>
              <a:gd name="connsiteX4" fmla="*/ 47162 w 312099"/>
              <a:gd name="connsiteY4" fmla="*/ 452400 h 596716"/>
              <a:gd name="connsiteX5" fmla="*/ 2712 w 312099"/>
              <a:gd name="connsiteY5" fmla="*/ 592100 h 596716"/>
              <a:gd name="connsiteX6" fmla="*/ 24937 w 312099"/>
              <a:gd name="connsiteY6" fmla="*/ 534950 h 596716"/>
              <a:gd name="connsiteX7" fmla="*/ 186862 w 312099"/>
              <a:gd name="connsiteY7" fmla="*/ 265075 h 596716"/>
              <a:gd name="connsiteX8" fmla="*/ 110662 w 312099"/>
              <a:gd name="connsiteY8" fmla="*/ 331750 h 596716"/>
              <a:gd name="connsiteX9" fmla="*/ 202737 w 312099"/>
              <a:gd name="connsiteY9" fmla="*/ 166650 h 596716"/>
              <a:gd name="connsiteX10" fmla="*/ 126537 w 312099"/>
              <a:gd name="connsiteY10" fmla="*/ 239675 h 596716"/>
              <a:gd name="connsiteX11" fmla="*/ 282112 w 312099"/>
              <a:gd name="connsiteY11" fmla="*/ 58700 h 596716"/>
              <a:gd name="connsiteX12" fmla="*/ 304337 w 312099"/>
              <a:gd name="connsiteY12" fmla="*/ 7900 h 59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099" h="596716">
                <a:moveTo>
                  <a:pt x="304337" y="7900"/>
                </a:moveTo>
                <a:cubicBezTo>
                  <a:pt x="288462" y="33829"/>
                  <a:pt x="217024" y="167179"/>
                  <a:pt x="186862" y="214275"/>
                </a:cubicBezTo>
                <a:cubicBezTo>
                  <a:pt x="156699" y="261371"/>
                  <a:pt x="127595" y="288358"/>
                  <a:pt x="123362" y="290475"/>
                </a:cubicBezTo>
                <a:cubicBezTo>
                  <a:pt x="119129" y="292592"/>
                  <a:pt x="174162" y="199988"/>
                  <a:pt x="161462" y="226975"/>
                </a:cubicBezTo>
                <a:cubicBezTo>
                  <a:pt x="148762" y="253962"/>
                  <a:pt x="73620" y="391546"/>
                  <a:pt x="47162" y="452400"/>
                </a:cubicBezTo>
                <a:cubicBezTo>
                  <a:pt x="20704" y="513254"/>
                  <a:pt x="6416" y="578342"/>
                  <a:pt x="2712" y="592100"/>
                </a:cubicBezTo>
                <a:cubicBezTo>
                  <a:pt x="-992" y="605858"/>
                  <a:pt x="-5755" y="589454"/>
                  <a:pt x="24937" y="534950"/>
                </a:cubicBezTo>
                <a:cubicBezTo>
                  <a:pt x="55629" y="480446"/>
                  <a:pt x="172574" y="298942"/>
                  <a:pt x="186862" y="265075"/>
                </a:cubicBezTo>
                <a:cubicBezTo>
                  <a:pt x="201150" y="231208"/>
                  <a:pt x="108016" y="348154"/>
                  <a:pt x="110662" y="331750"/>
                </a:cubicBezTo>
                <a:cubicBezTo>
                  <a:pt x="113308" y="315346"/>
                  <a:pt x="200091" y="181996"/>
                  <a:pt x="202737" y="166650"/>
                </a:cubicBezTo>
                <a:cubicBezTo>
                  <a:pt x="205383" y="151304"/>
                  <a:pt x="113308" y="257667"/>
                  <a:pt x="126537" y="239675"/>
                </a:cubicBezTo>
                <a:cubicBezTo>
                  <a:pt x="139766" y="221683"/>
                  <a:pt x="253008" y="92037"/>
                  <a:pt x="282112" y="58700"/>
                </a:cubicBezTo>
                <a:cubicBezTo>
                  <a:pt x="311216" y="25363"/>
                  <a:pt x="320212" y="-18029"/>
                  <a:pt x="304337" y="7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E16566A-8B02-CA3A-3A38-25B4D5F7631B}"/>
              </a:ext>
            </a:extLst>
          </p:cNvPr>
          <p:cNvSpPr/>
          <p:nvPr/>
        </p:nvSpPr>
        <p:spPr>
          <a:xfrm>
            <a:off x="7383627" y="5320307"/>
            <a:ext cx="88133" cy="516528"/>
          </a:xfrm>
          <a:custGeom>
            <a:avLst/>
            <a:gdLst>
              <a:gd name="connsiteX0" fmla="*/ 20473 w 88133"/>
              <a:gd name="connsiteY0" fmla="*/ 993 h 516528"/>
              <a:gd name="connsiteX1" fmla="*/ 29998 w 88133"/>
              <a:gd name="connsiteY1" fmla="*/ 127993 h 516528"/>
              <a:gd name="connsiteX2" fmla="*/ 58573 w 88133"/>
              <a:gd name="connsiteY2" fmla="*/ 270868 h 516528"/>
              <a:gd name="connsiteX3" fmla="*/ 14123 w 88133"/>
              <a:gd name="connsiteY3" fmla="*/ 362943 h 516528"/>
              <a:gd name="connsiteX4" fmla="*/ 10948 w 88133"/>
              <a:gd name="connsiteY4" fmla="*/ 512168 h 516528"/>
              <a:gd name="connsiteX5" fmla="*/ 4598 w 88133"/>
              <a:gd name="connsiteY5" fmla="*/ 458193 h 516528"/>
              <a:gd name="connsiteX6" fmla="*/ 87148 w 88133"/>
              <a:gd name="connsiteY6" fmla="*/ 270868 h 516528"/>
              <a:gd name="connsiteX7" fmla="*/ 49048 w 88133"/>
              <a:gd name="connsiteY7" fmla="*/ 197843 h 516528"/>
              <a:gd name="connsiteX8" fmla="*/ 20473 w 88133"/>
              <a:gd name="connsiteY8" fmla="*/ 993 h 51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33" h="516528">
                <a:moveTo>
                  <a:pt x="20473" y="993"/>
                </a:moveTo>
                <a:cubicBezTo>
                  <a:pt x="17298" y="-10649"/>
                  <a:pt x="23648" y="83014"/>
                  <a:pt x="29998" y="127993"/>
                </a:cubicBezTo>
                <a:cubicBezTo>
                  <a:pt x="36348" y="172972"/>
                  <a:pt x="61219" y="231710"/>
                  <a:pt x="58573" y="270868"/>
                </a:cubicBezTo>
                <a:cubicBezTo>
                  <a:pt x="55927" y="310026"/>
                  <a:pt x="22061" y="322726"/>
                  <a:pt x="14123" y="362943"/>
                </a:cubicBezTo>
                <a:cubicBezTo>
                  <a:pt x="6185" y="403160"/>
                  <a:pt x="12535" y="496293"/>
                  <a:pt x="10948" y="512168"/>
                </a:cubicBezTo>
                <a:cubicBezTo>
                  <a:pt x="9360" y="528043"/>
                  <a:pt x="-8102" y="498410"/>
                  <a:pt x="4598" y="458193"/>
                </a:cubicBezTo>
                <a:cubicBezTo>
                  <a:pt x="17298" y="417976"/>
                  <a:pt x="79740" y="314260"/>
                  <a:pt x="87148" y="270868"/>
                </a:cubicBezTo>
                <a:cubicBezTo>
                  <a:pt x="94556" y="227476"/>
                  <a:pt x="58044" y="239118"/>
                  <a:pt x="49048" y="197843"/>
                </a:cubicBezTo>
                <a:cubicBezTo>
                  <a:pt x="40052" y="156568"/>
                  <a:pt x="23648" y="12635"/>
                  <a:pt x="20473" y="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F25C725-8672-E537-ADB5-CF4E6AA96568}"/>
              </a:ext>
            </a:extLst>
          </p:cNvPr>
          <p:cNvSpPr/>
          <p:nvPr/>
        </p:nvSpPr>
        <p:spPr>
          <a:xfrm>
            <a:off x="7514577" y="4997376"/>
            <a:ext cx="296067" cy="931345"/>
          </a:xfrm>
          <a:custGeom>
            <a:avLst/>
            <a:gdLst>
              <a:gd name="connsiteX0" fmla="*/ 149873 w 296067"/>
              <a:gd name="connsiteY0" fmla="*/ 74 h 931345"/>
              <a:gd name="connsiteX1" fmla="*/ 270523 w 296067"/>
              <a:gd name="connsiteY1" fmla="*/ 355674 h 931345"/>
              <a:gd name="connsiteX2" fmla="*/ 200673 w 296067"/>
              <a:gd name="connsiteY2" fmla="*/ 495374 h 931345"/>
              <a:gd name="connsiteX3" fmla="*/ 99073 w 296067"/>
              <a:gd name="connsiteY3" fmla="*/ 606499 h 931345"/>
              <a:gd name="connsiteX4" fmla="*/ 3823 w 296067"/>
              <a:gd name="connsiteY4" fmla="*/ 923999 h 931345"/>
              <a:gd name="connsiteX5" fmla="*/ 35573 w 296067"/>
              <a:gd name="connsiteY5" fmla="*/ 806524 h 931345"/>
              <a:gd name="connsiteX6" fmla="*/ 187973 w 296067"/>
              <a:gd name="connsiteY6" fmla="*/ 542999 h 931345"/>
              <a:gd name="connsiteX7" fmla="*/ 295923 w 296067"/>
              <a:gd name="connsiteY7" fmla="*/ 387424 h 931345"/>
              <a:gd name="connsiteX8" fmla="*/ 149873 w 296067"/>
              <a:gd name="connsiteY8" fmla="*/ 74 h 93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067" h="931345">
                <a:moveTo>
                  <a:pt x="149873" y="74"/>
                </a:moveTo>
                <a:cubicBezTo>
                  <a:pt x="145640" y="-5218"/>
                  <a:pt x="262056" y="273124"/>
                  <a:pt x="270523" y="355674"/>
                </a:cubicBezTo>
                <a:cubicBezTo>
                  <a:pt x="278990" y="438224"/>
                  <a:pt x="229248" y="453570"/>
                  <a:pt x="200673" y="495374"/>
                </a:cubicBezTo>
                <a:cubicBezTo>
                  <a:pt x="172098" y="537178"/>
                  <a:pt x="131881" y="535062"/>
                  <a:pt x="99073" y="606499"/>
                </a:cubicBezTo>
                <a:cubicBezTo>
                  <a:pt x="66265" y="677937"/>
                  <a:pt x="14406" y="890662"/>
                  <a:pt x="3823" y="923999"/>
                </a:cubicBezTo>
                <a:cubicBezTo>
                  <a:pt x="-6760" y="957337"/>
                  <a:pt x="4881" y="870024"/>
                  <a:pt x="35573" y="806524"/>
                </a:cubicBezTo>
                <a:cubicBezTo>
                  <a:pt x="66265" y="743024"/>
                  <a:pt x="144581" y="612849"/>
                  <a:pt x="187973" y="542999"/>
                </a:cubicBezTo>
                <a:cubicBezTo>
                  <a:pt x="231365" y="473149"/>
                  <a:pt x="299627" y="478441"/>
                  <a:pt x="295923" y="387424"/>
                </a:cubicBezTo>
                <a:cubicBezTo>
                  <a:pt x="292219" y="296407"/>
                  <a:pt x="154106" y="5366"/>
                  <a:pt x="14987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440DB3B-A644-E012-ED60-D90E83C74E42}"/>
              </a:ext>
            </a:extLst>
          </p:cNvPr>
          <p:cNvSpPr/>
          <p:nvPr/>
        </p:nvSpPr>
        <p:spPr>
          <a:xfrm>
            <a:off x="7400529" y="5138825"/>
            <a:ext cx="338937" cy="690826"/>
          </a:xfrm>
          <a:custGeom>
            <a:avLst/>
            <a:gdLst>
              <a:gd name="connsiteX0" fmla="*/ 89296 w 338937"/>
              <a:gd name="connsiteY0" fmla="*/ 1500 h 690826"/>
              <a:gd name="connsiteX1" fmla="*/ 260746 w 338937"/>
              <a:gd name="connsiteY1" fmla="*/ 141200 h 690826"/>
              <a:gd name="connsiteX2" fmla="*/ 302021 w 338937"/>
              <a:gd name="connsiteY2" fmla="*/ 201525 h 690826"/>
              <a:gd name="connsiteX3" fmla="*/ 282971 w 338937"/>
              <a:gd name="connsiteY3" fmla="*/ 309475 h 690826"/>
              <a:gd name="connsiteX4" fmla="*/ 187721 w 338937"/>
              <a:gd name="connsiteY4" fmla="*/ 398375 h 690826"/>
              <a:gd name="connsiteX5" fmla="*/ 159146 w 338937"/>
              <a:gd name="connsiteY5" fmla="*/ 522200 h 690826"/>
              <a:gd name="connsiteX6" fmla="*/ 3571 w 338937"/>
              <a:gd name="connsiteY6" fmla="*/ 690475 h 690826"/>
              <a:gd name="connsiteX7" fmla="*/ 67071 w 338937"/>
              <a:gd name="connsiteY7" fmla="*/ 560300 h 690826"/>
              <a:gd name="connsiteX8" fmla="*/ 257571 w 338937"/>
              <a:gd name="connsiteY8" fmla="*/ 357100 h 690826"/>
              <a:gd name="connsiteX9" fmla="*/ 333771 w 338937"/>
              <a:gd name="connsiteY9" fmla="*/ 239625 h 690826"/>
              <a:gd name="connsiteX10" fmla="*/ 89296 w 338937"/>
              <a:gd name="connsiteY10" fmla="*/ 1500 h 6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937" h="690826">
                <a:moveTo>
                  <a:pt x="89296" y="1500"/>
                </a:moveTo>
                <a:cubicBezTo>
                  <a:pt x="77125" y="-14904"/>
                  <a:pt x="225292" y="107863"/>
                  <a:pt x="260746" y="141200"/>
                </a:cubicBezTo>
                <a:cubicBezTo>
                  <a:pt x="296200" y="174537"/>
                  <a:pt x="298317" y="173479"/>
                  <a:pt x="302021" y="201525"/>
                </a:cubicBezTo>
                <a:cubicBezTo>
                  <a:pt x="305725" y="229571"/>
                  <a:pt x="302021" y="276667"/>
                  <a:pt x="282971" y="309475"/>
                </a:cubicBezTo>
                <a:cubicBezTo>
                  <a:pt x="263921" y="342283"/>
                  <a:pt x="208359" y="362921"/>
                  <a:pt x="187721" y="398375"/>
                </a:cubicBezTo>
                <a:cubicBezTo>
                  <a:pt x="167083" y="433829"/>
                  <a:pt x="189838" y="473517"/>
                  <a:pt x="159146" y="522200"/>
                </a:cubicBezTo>
                <a:cubicBezTo>
                  <a:pt x="128454" y="570883"/>
                  <a:pt x="18917" y="684125"/>
                  <a:pt x="3571" y="690475"/>
                </a:cubicBezTo>
                <a:cubicBezTo>
                  <a:pt x="-11775" y="696825"/>
                  <a:pt x="24738" y="615863"/>
                  <a:pt x="67071" y="560300"/>
                </a:cubicBezTo>
                <a:cubicBezTo>
                  <a:pt x="109404" y="504738"/>
                  <a:pt x="213121" y="410546"/>
                  <a:pt x="257571" y="357100"/>
                </a:cubicBezTo>
                <a:cubicBezTo>
                  <a:pt x="302021" y="303654"/>
                  <a:pt x="355996" y="296246"/>
                  <a:pt x="333771" y="239625"/>
                </a:cubicBezTo>
                <a:cubicBezTo>
                  <a:pt x="311546" y="183004"/>
                  <a:pt x="101467" y="17904"/>
                  <a:pt x="89296" y="1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18B5968-F0B3-BDDF-E5F6-33FFF773852A}"/>
              </a:ext>
            </a:extLst>
          </p:cNvPr>
          <p:cNvSpPr/>
          <p:nvPr/>
        </p:nvSpPr>
        <p:spPr>
          <a:xfrm>
            <a:off x="7307557" y="5726911"/>
            <a:ext cx="224233" cy="460872"/>
          </a:xfrm>
          <a:custGeom>
            <a:avLst/>
            <a:gdLst>
              <a:gd name="connsiteX0" fmla="*/ 77493 w 224233"/>
              <a:gd name="connsiteY0" fmla="*/ 789 h 460872"/>
              <a:gd name="connsiteX1" fmla="*/ 1293 w 224233"/>
              <a:gd name="connsiteY1" fmla="*/ 292889 h 460872"/>
              <a:gd name="connsiteX2" fmla="*/ 29868 w 224233"/>
              <a:gd name="connsiteY2" fmla="*/ 457989 h 460872"/>
              <a:gd name="connsiteX3" fmla="*/ 4468 w 224233"/>
              <a:gd name="connsiteY3" fmla="*/ 400839 h 460872"/>
              <a:gd name="connsiteX4" fmla="*/ 39393 w 224233"/>
              <a:gd name="connsiteY4" fmla="*/ 438939 h 460872"/>
              <a:gd name="connsiteX5" fmla="*/ 153693 w 224233"/>
              <a:gd name="connsiteY5" fmla="*/ 404014 h 460872"/>
              <a:gd name="connsiteX6" fmla="*/ 223543 w 224233"/>
              <a:gd name="connsiteY6" fmla="*/ 337339 h 460872"/>
              <a:gd name="connsiteX7" fmla="*/ 112418 w 224233"/>
              <a:gd name="connsiteY7" fmla="*/ 407189 h 460872"/>
              <a:gd name="connsiteX8" fmla="*/ 20343 w 224233"/>
              <a:gd name="connsiteY8" fmla="*/ 423064 h 460872"/>
              <a:gd name="connsiteX9" fmla="*/ 4468 w 224233"/>
              <a:gd name="connsiteY9" fmla="*/ 365914 h 460872"/>
              <a:gd name="connsiteX10" fmla="*/ 4468 w 224233"/>
              <a:gd name="connsiteY10" fmla="*/ 156364 h 460872"/>
              <a:gd name="connsiteX11" fmla="*/ 4468 w 224233"/>
              <a:gd name="connsiteY11" fmla="*/ 203989 h 460872"/>
              <a:gd name="connsiteX12" fmla="*/ 77493 w 224233"/>
              <a:gd name="connsiteY12" fmla="*/ 789 h 46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233" h="460872">
                <a:moveTo>
                  <a:pt x="77493" y="789"/>
                </a:moveTo>
                <a:cubicBezTo>
                  <a:pt x="76964" y="15606"/>
                  <a:pt x="9230" y="216689"/>
                  <a:pt x="1293" y="292889"/>
                </a:cubicBezTo>
                <a:cubicBezTo>
                  <a:pt x="-6644" y="369089"/>
                  <a:pt x="29339" y="439997"/>
                  <a:pt x="29868" y="457989"/>
                </a:cubicBezTo>
                <a:cubicBezTo>
                  <a:pt x="30397" y="475981"/>
                  <a:pt x="2881" y="404014"/>
                  <a:pt x="4468" y="400839"/>
                </a:cubicBezTo>
                <a:cubicBezTo>
                  <a:pt x="6055" y="397664"/>
                  <a:pt x="14522" y="438410"/>
                  <a:pt x="39393" y="438939"/>
                </a:cubicBezTo>
                <a:cubicBezTo>
                  <a:pt x="64264" y="439468"/>
                  <a:pt x="123001" y="420947"/>
                  <a:pt x="153693" y="404014"/>
                </a:cubicBezTo>
                <a:cubicBezTo>
                  <a:pt x="184385" y="387081"/>
                  <a:pt x="230422" y="336810"/>
                  <a:pt x="223543" y="337339"/>
                </a:cubicBezTo>
                <a:cubicBezTo>
                  <a:pt x="216664" y="337868"/>
                  <a:pt x="146285" y="392901"/>
                  <a:pt x="112418" y="407189"/>
                </a:cubicBezTo>
                <a:cubicBezTo>
                  <a:pt x="78551" y="421477"/>
                  <a:pt x="38335" y="429943"/>
                  <a:pt x="20343" y="423064"/>
                </a:cubicBezTo>
                <a:cubicBezTo>
                  <a:pt x="2351" y="416185"/>
                  <a:pt x="7114" y="410364"/>
                  <a:pt x="4468" y="365914"/>
                </a:cubicBezTo>
                <a:cubicBezTo>
                  <a:pt x="1822" y="321464"/>
                  <a:pt x="4468" y="156364"/>
                  <a:pt x="4468" y="156364"/>
                </a:cubicBezTo>
                <a:cubicBezTo>
                  <a:pt x="4468" y="129377"/>
                  <a:pt x="-5586" y="223568"/>
                  <a:pt x="4468" y="203989"/>
                </a:cubicBezTo>
                <a:cubicBezTo>
                  <a:pt x="14522" y="184410"/>
                  <a:pt x="78022" y="-14028"/>
                  <a:pt x="77493" y="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2FCA2BB-60D5-C257-51A5-69EE1B189412}"/>
              </a:ext>
            </a:extLst>
          </p:cNvPr>
          <p:cNvSpPr/>
          <p:nvPr/>
        </p:nvSpPr>
        <p:spPr>
          <a:xfrm>
            <a:off x="7467372" y="4965326"/>
            <a:ext cx="254266" cy="371897"/>
          </a:xfrm>
          <a:custGeom>
            <a:avLst/>
            <a:gdLst>
              <a:gd name="connsiteX0" fmla="*/ 22453 w 254266"/>
              <a:gd name="connsiteY0" fmla="*/ 374 h 371897"/>
              <a:gd name="connsiteX1" fmla="*/ 92303 w 254266"/>
              <a:gd name="connsiteY1" fmla="*/ 95624 h 371897"/>
              <a:gd name="connsiteX2" fmla="*/ 98653 w 254266"/>
              <a:gd name="connsiteY2" fmla="*/ 152774 h 371897"/>
              <a:gd name="connsiteX3" fmla="*/ 228 w 254266"/>
              <a:gd name="connsiteY3" fmla="*/ 174999 h 371897"/>
              <a:gd name="connsiteX4" fmla="*/ 130403 w 254266"/>
              <a:gd name="connsiteY4" fmla="*/ 206749 h 371897"/>
              <a:gd name="connsiteX5" fmla="*/ 187553 w 254266"/>
              <a:gd name="connsiteY5" fmla="*/ 263899 h 371897"/>
              <a:gd name="connsiteX6" fmla="*/ 254228 w 254266"/>
              <a:gd name="connsiteY6" fmla="*/ 371849 h 371897"/>
              <a:gd name="connsiteX7" fmla="*/ 178028 w 254266"/>
              <a:gd name="connsiteY7" fmla="*/ 276599 h 371897"/>
              <a:gd name="connsiteX8" fmla="*/ 108178 w 254266"/>
              <a:gd name="connsiteY8" fmla="*/ 190874 h 371897"/>
              <a:gd name="connsiteX9" fmla="*/ 101828 w 254266"/>
              <a:gd name="connsiteY9" fmla="*/ 133724 h 371897"/>
              <a:gd name="connsiteX10" fmla="*/ 22453 w 254266"/>
              <a:gd name="connsiteY10" fmla="*/ 374 h 37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66" h="371897">
                <a:moveTo>
                  <a:pt x="22453" y="374"/>
                </a:moveTo>
                <a:cubicBezTo>
                  <a:pt x="20865" y="-5976"/>
                  <a:pt x="79603" y="70224"/>
                  <a:pt x="92303" y="95624"/>
                </a:cubicBezTo>
                <a:cubicBezTo>
                  <a:pt x="105003" y="121024"/>
                  <a:pt x="113999" y="139545"/>
                  <a:pt x="98653" y="152774"/>
                </a:cubicBezTo>
                <a:cubicBezTo>
                  <a:pt x="83307" y="166003"/>
                  <a:pt x="-5064" y="166003"/>
                  <a:pt x="228" y="174999"/>
                </a:cubicBezTo>
                <a:cubicBezTo>
                  <a:pt x="5520" y="183995"/>
                  <a:pt x="99182" y="191932"/>
                  <a:pt x="130403" y="206749"/>
                </a:cubicBezTo>
                <a:cubicBezTo>
                  <a:pt x="161624" y="221566"/>
                  <a:pt x="166916" y="236382"/>
                  <a:pt x="187553" y="263899"/>
                </a:cubicBezTo>
                <a:cubicBezTo>
                  <a:pt x="208190" y="291416"/>
                  <a:pt x="255816" y="369732"/>
                  <a:pt x="254228" y="371849"/>
                </a:cubicBezTo>
                <a:cubicBezTo>
                  <a:pt x="252640" y="373966"/>
                  <a:pt x="202370" y="306762"/>
                  <a:pt x="178028" y="276599"/>
                </a:cubicBezTo>
                <a:cubicBezTo>
                  <a:pt x="153686" y="246437"/>
                  <a:pt x="120878" y="214687"/>
                  <a:pt x="108178" y="190874"/>
                </a:cubicBezTo>
                <a:cubicBezTo>
                  <a:pt x="95478" y="167062"/>
                  <a:pt x="110824" y="164945"/>
                  <a:pt x="101828" y="133724"/>
                </a:cubicBezTo>
                <a:cubicBezTo>
                  <a:pt x="92832" y="102503"/>
                  <a:pt x="24041" y="6724"/>
                  <a:pt x="22453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68CF5C45-32FC-A1AB-9A40-E543BCA7314A}"/>
              </a:ext>
            </a:extLst>
          </p:cNvPr>
          <p:cNvSpPr/>
          <p:nvPr/>
        </p:nvSpPr>
        <p:spPr>
          <a:xfrm>
            <a:off x="7562393" y="4833313"/>
            <a:ext cx="162784" cy="325575"/>
          </a:xfrm>
          <a:custGeom>
            <a:avLst/>
            <a:gdLst>
              <a:gd name="connsiteX0" fmla="*/ 457 w 162784"/>
              <a:gd name="connsiteY0" fmla="*/ 2212 h 325575"/>
              <a:gd name="connsiteX1" fmla="*/ 63957 w 162784"/>
              <a:gd name="connsiteY1" fmla="*/ 122862 h 325575"/>
              <a:gd name="connsiteX2" fmla="*/ 162382 w 162784"/>
              <a:gd name="connsiteY2" fmla="*/ 322887 h 325575"/>
              <a:gd name="connsiteX3" fmla="*/ 95707 w 162784"/>
              <a:gd name="connsiteY3" fmla="*/ 224462 h 325575"/>
              <a:gd name="connsiteX4" fmla="*/ 457 w 162784"/>
              <a:gd name="connsiteY4" fmla="*/ 2212 h 3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84" h="325575">
                <a:moveTo>
                  <a:pt x="457" y="2212"/>
                </a:moveTo>
                <a:cubicBezTo>
                  <a:pt x="-4835" y="-14721"/>
                  <a:pt x="36970" y="69416"/>
                  <a:pt x="63957" y="122862"/>
                </a:cubicBezTo>
                <a:cubicBezTo>
                  <a:pt x="90944" y="176308"/>
                  <a:pt x="157090" y="305954"/>
                  <a:pt x="162382" y="322887"/>
                </a:cubicBezTo>
                <a:cubicBezTo>
                  <a:pt x="167674" y="339820"/>
                  <a:pt x="119519" y="273145"/>
                  <a:pt x="95707" y="224462"/>
                </a:cubicBezTo>
                <a:cubicBezTo>
                  <a:pt x="71895" y="175779"/>
                  <a:pt x="5749" y="19145"/>
                  <a:pt x="457" y="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101DFDB0-193E-2C8A-F0F1-77ACDA00CF90}"/>
              </a:ext>
            </a:extLst>
          </p:cNvPr>
          <p:cNvSpPr/>
          <p:nvPr/>
        </p:nvSpPr>
        <p:spPr>
          <a:xfrm>
            <a:off x="7448285" y="5799991"/>
            <a:ext cx="51216" cy="244342"/>
          </a:xfrm>
          <a:custGeom>
            <a:avLst/>
            <a:gdLst>
              <a:gd name="connsiteX0" fmla="*/ 51065 w 51216"/>
              <a:gd name="connsiteY0" fmla="*/ 734 h 244342"/>
              <a:gd name="connsiteX1" fmla="*/ 16140 w 51216"/>
              <a:gd name="connsiteY1" fmla="*/ 99159 h 244342"/>
              <a:gd name="connsiteX2" fmla="*/ 22490 w 51216"/>
              <a:gd name="connsiteY2" fmla="*/ 242034 h 244342"/>
              <a:gd name="connsiteX3" fmla="*/ 12965 w 51216"/>
              <a:gd name="connsiteY3" fmla="*/ 184884 h 244342"/>
              <a:gd name="connsiteX4" fmla="*/ 265 w 51216"/>
              <a:gd name="connsiteY4" fmla="*/ 149959 h 244342"/>
              <a:gd name="connsiteX5" fmla="*/ 51065 w 51216"/>
              <a:gd name="connsiteY5" fmla="*/ 734 h 24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16" h="244342">
                <a:moveTo>
                  <a:pt x="51065" y="734"/>
                </a:moveTo>
                <a:cubicBezTo>
                  <a:pt x="53711" y="-7733"/>
                  <a:pt x="20902" y="58942"/>
                  <a:pt x="16140" y="99159"/>
                </a:cubicBezTo>
                <a:cubicBezTo>
                  <a:pt x="11377" y="139376"/>
                  <a:pt x="23019" y="227747"/>
                  <a:pt x="22490" y="242034"/>
                </a:cubicBezTo>
                <a:cubicBezTo>
                  <a:pt x="21961" y="256322"/>
                  <a:pt x="16669" y="200230"/>
                  <a:pt x="12965" y="184884"/>
                </a:cubicBezTo>
                <a:cubicBezTo>
                  <a:pt x="9261" y="169538"/>
                  <a:pt x="-1852" y="177476"/>
                  <a:pt x="265" y="149959"/>
                </a:cubicBezTo>
                <a:cubicBezTo>
                  <a:pt x="2382" y="122442"/>
                  <a:pt x="48419" y="9201"/>
                  <a:pt x="51065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F185C1F-3934-93A2-E655-2A667F37D668}"/>
              </a:ext>
            </a:extLst>
          </p:cNvPr>
          <p:cNvSpPr/>
          <p:nvPr/>
        </p:nvSpPr>
        <p:spPr>
          <a:xfrm>
            <a:off x="7334972" y="5720526"/>
            <a:ext cx="202757" cy="437169"/>
          </a:xfrm>
          <a:custGeom>
            <a:avLst/>
            <a:gdLst>
              <a:gd name="connsiteX0" fmla="*/ 202478 w 202757"/>
              <a:gd name="connsiteY0" fmla="*/ 824 h 437169"/>
              <a:gd name="connsiteX1" fmla="*/ 59603 w 202757"/>
              <a:gd name="connsiteY1" fmla="*/ 140524 h 437169"/>
              <a:gd name="connsiteX2" fmla="*/ 37378 w 202757"/>
              <a:gd name="connsiteY2" fmla="*/ 219899 h 437169"/>
              <a:gd name="connsiteX3" fmla="*/ 5628 w 202757"/>
              <a:gd name="connsiteY3" fmla="*/ 432624 h 437169"/>
              <a:gd name="connsiteX4" fmla="*/ 5628 w 202757"/>
              <a:gd name="connsiteY4" fmla="*/ 353249 h 437169"/>
              <a:gd name="connsiteX5" fmla="*/ 18328 w 202757"/>
              <a:gd name="connsiteY5" fmla="*/ 210374 h 437169"/>
              <a:gd name="connsiteX6" fmla="*/ 202478 w 202757"/>
              <a:gd name="connsiteY6" fmla="*/ 824 h 43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57" h="437169">
                <a:moveTo>
                  <a:pt x="202478" y="824"/>
                </a:moveTo>
                <a:cubicBezTo>
                  <a:pt x="209357" y="-10818"/>
                  <a:pt x="87120" y="104012"/>
                  <a:pt x="59603" y="140524"/>
                </a:cubicBezTo>
                <a:cubicBezTo>
                  <a:pt x="32086" y="177036"/>
                  <a:pt x="46374" y="171216"/>
                  <a:pt x="37378" y="219899"/>
                </a:cubicBezTo>
                <a:cubicBezTo>
                  <a:pt x="28382" y="268582"/>
                  <a:pt x="10920" y="410399"/>
                  <a:pt x="5628" y="432624"/>
                </a:cubicBezTo>
                <a:cubicBezTo>
                  <a:pt x="336" y="454849"/>
                  <a:pt x="3511" y="390291"/>
                  <a:pt x="5628" y="353249"/>
                </a:cubicBezTo>
                <a:cubicBezTo>
                  <a:pt x="7745" y="316207"/>
                  <a:pt x="-15009" y="263291"/>
                  <a:pt x="18328" y="210374"/>
                </a:cubicBezTo>
                <a:cubicBezTo>
                  <a:pt x="51665" y="157457"/>
                  <a:pt x="195599" y="12466"/>
                  <a:pt x="202478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55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253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12</cp:revision>
  <dcterms:created xsi:type="dcterms:W3CDTF">2023-05-09T09:50:26Z</dcterms:created>
  <dcterms:modified xsi:type="dcterms:W3CDTF">2023-05-11T09:33:24Z</dcterms:modified>
</cp:coreProperties>
</file>